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1761DC0-FB2A-4D43-98EE-B9F29BAA3C2C}" type="datetimeFigureOut">
              <a:rPr lang="sk-SK" smtClean="0"/>
              <a:pPr/>
              <a:t>3. 9. 2020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8531497-DE44-4751-8A9F-3CD4C5542DF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www.youtube.com/watch?v=GKMNIIQ7h6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714348" y="3571876"/>
            <a:ext cx="791254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RÓMŠTINA VO VRECKU</a:t>
            </a:r>
          </a:p>
          <a:p>
            <a:pPr algn="ctr"/>
            <a:endParaRPr lang="sk-SK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Obrázok 4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1071546"/>
            <a:ext cx="3476625" cy="171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0" y="500042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MÁM RADA SVOJU RODINU.</a:t>
            </a:r>
            <a:endParaRPr lang="sk-SK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357158" y="1285860"/>
            <a:ext cx="85724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 KHAMAV MIRI FAMIĽIJA</a:t>
            </a:r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Obrázok 6" descr="1f5ebf67fca05cd8f4239a725e9e174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786058"/>
            <a:ext cx="6072230" cy="3624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tanec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3500438"/>
            <a:ext cx="2905124" cy="2905124"/>
          </a:xfrm>
          <a:prstGeom prst="rect">
            <a:avLst/>
          </a:prstGeom>
        </p:spPr>
      </p:pic>
      <p:sp>
        <p:nvSpPr>
          <p:cNvPr id="5" name="Obdĺžnik 4"/>
          <p:cNvSpPr/>
          <p:nvPr/>
        </p:nvSpPr>
        <p:spPr>
          <a:xfrm>
            <a:off x="2000232" y="428604"/>
            <a:ext cx="5109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/>
                <a:solidFill>
                  <a:schemeClr val="accent3"/>
                </a:solidFill>
                <a:effectLst/>
              </a:rPr>
              <a:t>Zaspievajme si</a:t>
            </a:r>
            <a:endParaRPr lang="sk-SK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285720" y="4643446"/>
            <a:ext cx="31598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sk-SK" sz="2800" b="1" cap="none" spc="0" dirty="0" smtClean="0">
                <a:ln/>
                <a:solidFill>
                  <a:schemeClr val="accent3"/>
                </a:solidFill>
                <a:effectLst/>
              </a:rPr>
              <a:t>Klikni na obrázok</a:t>
            </a:r>
            <a:endParaRPr lang="sk-SK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785786" y="714356"/>
            <a:ext cx="69683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JA  a moja rodina</a:t>
            </a:r>
            <a:endParaRPr lang="sk-SK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Obrázok 4" descr="ind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5712" y="2000250"/>
            <a:ext cx="1919296" cy="4214832"/>
          </a:xfrm>
          <a:prstGeom prst="rect">
            <a:avLst/>
          </a:prstGeom>
        </p:spPr>
      </p:pic>
      <p:sp>
        <p:nvSpPr>
          <p:cNvPr id="7" name="Obdĺžnik 6"/>
          <p:cNvSpPr/>
          <p:nvPr/>
        </p:nvSpPr>
        <p:spPr>
          <a:xfrm>
            <a:off x="1071538" y="2000240"/>
            <a:ext cx="249147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sk-SK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Viem sa poďakovať</a:t>
            </a:r>
            <a:endParaRPr lang="sk-SK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1500166" y="4143380"/>
            <a:ext cx="62151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PAĽIKERAV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151833" y="2967335"/>
            <a:ext cx="377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sk-SK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857224" y="2967335"/>
            <a:ext cx="44803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sk-SK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Obrázok 6" descr="FotkyFoto_chlapec-dite-hospodarstvi-akvarium-s-rybami-lidi-kreslene-vektorove-ilustrace-sada_337570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46" y="1500174"/>
            <a:ext cx="2357454" cy="2224089"/>
          </a:xfrm>
          <a:prstGeom prst="rect">
            <a:avLst/>
          </a:prstGeom>
        </p:spPr>
      </p:pic>
      <p:pic>
        <p:nvPicPr>
          <p:cNvPr id="8" name="Obrázok 7" descr="imag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5206" y="3929066"/>
            <a:ext cx="1576393" cy="2609848"/>
          </a:xfrm>
          <a:prstGeom prst="rect">
            <a:avLst/>
          </a:prstGeom>
        </p:spPr>
      </p:pic>
      <p:sp>
        <p:nvSpPr>
          <p:cNvPr id="11" name="Šípka doprava 10"/>
          <p:cNvSpPr/>
          <p:nvPr/>
        </p:nvSpPr>
        <p:spPr>
          <a:xfrm>
            <a:off x="3929058" y="21431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Šípka doprava 11"/>
          <p:cNvSpPr/>
          <p:nvPr/>
        </p:nvSpPr>
        <p:spPr>
          <a:xfrm>
            <a:off x="3841038" y="41456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bdĺžnik 13"/>
          <p:cNvSpPr/>
          <p:nvPr/>
        </p:nvSpPr>
        <p:spPr>
          <a:xfrm>
            <a:off x="1728914" y="2967335"/>
            <a:ext cx="34163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 SĽOM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5429256" y="3929066"/>
            <a:ext cx="15716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sk-SK" sz="4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LUKY</a:t>
            </a:r>
            <a:endParaRPr lang="sk-SK" sz="4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5429256" y="2000240"/>
            <a:ext cx="15851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sk-SK" sz="4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TOMI</a:t>
            </a:r>
            <a:endParaRPr lang="sk-SK" sz="4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1285852" y="1214422"/>
            <a:ext cx="49039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 PHENEL, KO SOM</a:t>
            </a:r>
            <a:endParaRPr lang="sk-SK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0" name="Obdĺžnik 19"/>
          <p:cNvSpPr/>
          <p:nvPr/>
        </p:nvSpPr>
        <p:spPr>
          <a:xfrm>
            <a:off x="928662" y="214290"/>
            <a:ext cx="74812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VIEM SA PREDSTAVIŤ</a:t>
            </a:r>
            <a:endParaRPr lang="sk-SK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500166" y="214290"/>
            <a:ext cx="5288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POZDRAVIŤ SA</a:t>
            </a:r>
            <a:endParaRPr lang="sk-SK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Obrázok 4" descr="indexcb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571876"/>
            <a:ext cx="4786346" cy="3057541"/>
          </a:xfrm>
          <a:prstGeom prst="rect">
            <a:avLst/>
          </a:prstGeom>
        </p:spPr>
      </p:pic>
      <p:sp>
        <p:nvSpPr>
          <p:cNvPr id="6" name="Obdĺžnik 5"/>
          <p:cNvSpPr/>
          <p:nvPr/>
        </p:nvSpPr>
        <p:spPr>
          <a:xfrm>
            <a:off x="1571604" y="2214554"/>
            <a:ext cx="57150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LAČHO ĎIVES !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428728" y="357166"/>
            <a:ext cx="61436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MOJA RODINA</a:t>
            </a:r>
            <a:endParaRPr lang="sk-SK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728914" y="1571612"/>
            <a:ext cx="49939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MIRI FAMIĽIJA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Obrázok 5" descr="images,,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514600"/>
            <a:ext cx="6643734" cy="39147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indexe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3" y="1428736"/>
            <a:ext cx="2428893" cy="4786345"/>
          </a:xfrm>
        </p:spPr>
      </p:pic>
      <p:sp>
        <p:nvSpPr>
          <p:cNvPr id="5" name="Obdĺžnik 4"/>
          <p:cNvSpPr/>
          <p:nvPr/>
        </p:nvSpPr>
        <p:spPr>
          <a:xfrm>
            <a:off x="1357290" y="357166"/>
            <a:ext cx="37147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MAMA</a:t>
            </a:r>
            <a:endParaRPr lang="sk-SK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2071670" y="1357298"/>
            <a:ext cx="17620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DAJ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Obrázok 7" descr="indexgg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1928802"/>
            <a:ext cx="3214710" cy="4010046"/>
          </a:xfrm>
          <a:prstGeom prst="rect">
            <a:avLst/>
          </a:prstGeom>
        </p:spPr>
      </p:pic>
      <p:sp>
        <p:nvSpPr>
          <p:cNvPr id="9" name="Obdĺžnik 8"/>
          <p:cNvSpPr/>
          <p:nvPr/>
        </p:nvSpPr>
        <p:spPr>
          <a:xfrm>
            <a:off x="2928926" y="5572140"/>
            <a:ext cx="50006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PHURI DAJ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2357422" y="3714752"/>
            <a:ext cx="478634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STARÁ MAMA</a:t>
            </a:r>
            <a:endParaRPr lang="sk-SK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642910" y="428604"/>
            <a:ext cx="23006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OTEC</a:t>
            </a:r>
            <a:endParaRPr lang="sk-SK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Obrázok 4" descr="indexo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57430"/>
            <a:ext cx="4143404" cy="4205308"/>
          </a:xfrm>
          <a:prstGeom prst="rect">
            <a:avLst/>
          </a:prstGeom>
        </p:spPr>
      </p:pic>
      <p:sp>
        <p:nvSpPr>
          <p:cNvPr id="6" name="Obdĺžnik 5"/>
          <p:cNvSpPr/>
          <p:nvPr/>
        </p:nvSpPr>
        <p:spPr>
          <a:xfrm>
            <a:off x="2000232" y="1428736"/>
            <a:ext cx="18774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DAD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Obrázok 7" descr="depositphotos_51357425-stock-illustration-old-ma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2656332"/>
            <a:ext cx="2143140" cy="4201668"/>
          </a:xfrm>
          <a:prstGeom prst="rect">
            <a:avLst/>
          </a:prstGeom>
        </p:spPr>
      </p:pic>
      <p:sp>
        <p:nvSpPr>
          <p:cNvPr id="9" name="Obdĺžnik 8"/>
          <p:cNvSpPr/>
          <p:nvPr/>
        </p:nvSpPr>
        <p:spPr>
          <a:xfrm>
            <a:off x="3357554" y="4786322"/>
            <a:ext cx="352086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PHURO DAD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3357554" y="3000372"/>
            <a:ext cx="44291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STARÝ OTEC</a:t>
            </a:r>
            <a:endParaRPr lang="sk-SK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5000628" y="428604"/>
            <a:ext cx="29931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SESTRA</a:t>
            </a:r>
            <a:endParaRPr lang="sk-SK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Obrázok 4" descr="rodinall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857496"/>
            <a:ext cx="6096000" cy="3429024"/>
          </a:xfrm>
          <a:prstGeom prst="rect">
            <a:avLst/>
          </a:prstGeom>
        </p:spPr>
      </p:pic>
      <p:sp>
        <p:nvSpPr>
          <p:cNvPr id="7" name="Šípka dolu 6"/>
          <p:cNvSpPr/>
          <p:nvPr/>
        </p:nvSpPr>
        <p:spPr>
          <a:xfrm>
            <a:off x="5429256" y="292893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5072066" y="1428736"/>
            <a:ext cx="21082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PHEŇ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857224" y="357166"/>
            <a:ext cx="2056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BRAT</a:t>
            </a:r>
            <a:endParaRPr lang="sk-SK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642910" y="1428736"/>
            <a:ext cx="29289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PHRAL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Šípka dolu 10"/>
          <p:cNvSpPr/>
          <p:nvPr/>
        </p:nvSpPr>
        <p:spPr>
          <a:xfrm>
            <a:off x="3643306" y="2357430"/>
            <a:ext cx="50006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143240" y="357166"/>
            <a:ext cx="1762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DETI</a:t>
            </a:r>
            <a:endParaRPr lang="sk-SK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3143240" y="1428736"/>
            <a:ext cx="35957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ČHAVORE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Obrázok 6" descr="index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571750"/>
            <a:ext cx="6215105" cy="35718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245</TotalTime>
  <Words>71</Words>
  <Application>Microsoft Office PowerPoint</Application>
  <PresentationFormat>Prezentácia na obrazovke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Arkáda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SZS Detva</dc:creator>
  <cp:lastModifiedBy>SZS Detva</cp:lastModifiedBy>
  <cp:revision>26</cp:revision>
  <dcterms:created xsi:type="dcterms:W3CDTF">2020-09-01T08:05:57Z</dcterms:created>
  <dcterms:modified xsi:type="dcterms:W3CDTF">2020-09-03T06:19:47Z</dcterms:modified>
</cp:coreProperties>
</file>