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62" autoAdjust="0"/>
    <p:restoredTop sz="94660"/>
  </p:normalViewPr>
  <p:slideViewPr>
    <p:cSldViewPr>
      <p:cViewPr>
        <p:scale>
          <a:sx n="50" d="100"/>
          <a:sy n="50" d="100"/>
        </p:scale>
        <p:origin x="-126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49AAF-88FC-413F-87A1-A7F2914F9572}" type="datetimeFigureOut">
              <a:rPr lang="sk-SK" smtClean="0"/>
              <a:t>10.03.2019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2C905-329B-4651-93A7-E173E8301C91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6FE4-BF21-40D8-B0C1-DB8039FA9249}" type="datetimeFigureOut">
              <a:rPr lang="sk-SK" smtClean="0"/>
              <a:t>10.03.2019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2040-EFC3-4CEE-BA30-36B42FEA4A1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6FE4-BF21-40D8-B0C1-DB8039FA9249}" type="datetimeFigureOut">
              <a:rPr lang="sk-SK" smtClean="0"/>
              <a:t>10.03.2019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2040-EFC3-4CEE-BA30-36B42FEA4A1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6FE4-BF21-40D8-B0C1-DB8039FA9249}" type="datetimeFigureOut">
              <a:rPr lang="sk-SK" smtClean="0"/>
              <a:t>10.03.2019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2040-EFC3-4CEE-BA30-36B42FEA4A1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6FE4-BF21-40D8-B0C1-DB8039FA9249}" type="datetimeFigureOut">
              <a:rPr lang="sk-SK" smtClean="0"/>
              <a:t>10.03.2019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2040-EFC3-4CEE-BA30-36B42FEA4A1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6FE4-BF21-40D8-B0C1-DB8039FA9249}" type="datetimeFigureOut">
              <a:rPr lang="sk-SK" smtClean="0"/>
              <a:t>10.03.2019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2040-EFC3-4CEE-BA30-36B42FEA4A1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6FE4-BF21-40D8-B0C1-DB8039FA9249}" type="datetimeFigureOut">
              <a:rPr lang="sk-SK" smtClean="0"/>
              <a:t>10.03.2019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2040-EFC3-4CEE-BA30-36B42FEA4A1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6FE4-BF21-40D8-B0C1-DB8039FA9249}" type="datetimeFigureOut">
              <a:rPr lang="sk-SK" smtClean="0"/>
              <a:t>10.03.2019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2040-EFC3-4CEE-BA30-36B42FEA4A1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6FE4-BF21-40D8-B0C1-DB8039FA9249}" type="datetimeFigureOut">
              <a:rPr lang="sk-SK" smtClean="0"/>
              <a:t>10.03.2019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2040-EFC3-4CEE-BA30-36B42FEA4A1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6FE4-BF21-40D8-B0C1-DB8039FA9249}" type="datetimeFigureOut">
              <a:rPr lang="sk-SK" smtClean="0"/>
              <a:t>10.03.2019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2040-EFC3-4CEE-BA30-36B42FEA4A1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6FE4-BF21-40D8-B0C1-DB8039FA9249}" type="datetimeFigureOut">
              <a:rPr lang="sk-SK" smtClean="0"/>
              <a:t>10.03.2019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2040-EFC3-4CEE-BA30-36B42FEA4A1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6FE4-BF21-40D8-B0C1-DB8039FA9249}" type="datetimeFigureOut">
              <a:rPr lang="sk-SK" smtClean="0"/>
              <a:t>10.03.2019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2040-EFC3-4CEE-BA30-36B42FEA4A1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F6FE4-BF21-40D8-B0C1-DB8039FA9249}" type="datetimeFigureOut">
              <a:rPr lang="sk-SK" smtClean="0"/>
              <a:t>10.03.2019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B2040-EFC3-4CEE-BA30-36B42FEA4A14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k-SK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Domáce zvieratká</a:t>
            </a:r>
            <a:endParaRPr lang="sk-SK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5648672" cy="766936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k-SK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Hospodársky dvor</a:t>
            </a:r>
            <a:endParaRPr lang="sk-SK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C:\Users\lubry9\Desktop\purpulo-omalovanky-stastna-rodink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717032"/>
            <a:ext cx="2736304" cy="2585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3131840" y="332656"/>
            <a:ext cx="2670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KOZIČKA</a:t>
            </a:r>
            <a:endParaRPr lang="sk-SK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42" name="Picture 2" descr="C:\Users\lubry9\Desktop\inde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3203848" cy="2520280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323528" y="3140968"/>
            <a:ext cx="28803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Má rada trávu, kríky</a:t>
            </a:r>
            <a:endParaRPr lang="sk-SK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3" name="Picture 3" descr="C:\Users\lubry9\Desktop\depositphotos_19584113-stock-illustration-cartoon-hedger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65105"/>
            <a:ext cx="3923928" cy="2492895"/>
          </a:xfrm>
          <a:prstGeom prst="rect">
            <a:avLst/>
          </a:prstGeom>
          <a:noFill/>
        </p:spPr>
      </p:pic>
      <p:sp>
        <p:nvSpPr>
          <p:cNvPr id="8" name="Obdĺžnik 7"/>
          <p:cNvSpPr/>
          <p:nvPr/>
        </p:nvSpPr>
        <p:spPr>
          <a:xfrm>
            <a:off x="3275856" y="2564904"/>
            <a:ext cx="558011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Jej mláďatko sa volá kozliatko</a:t>
            </a:r>
            <a:endParaRPr lang="sk-SK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4" name="Picture 4" descr="C:\Users\lubry9\Desktop\8e4d9b0d8699aff9f445d1b6afe0aafa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1" y="3933056"/>
            <a:ext cx="3240360" cy="2481139"/>
          </a:xfrm>
          <a:prstGeom prst="rect">
            <a:avLst/>
          </a:prstGeom>
          <a:noFill/>
        </p:spPr>
      </p:pic>
      <p:sp>
        <p:nvSpPr>
          <p:cNvPr id="10" name="Obdĺžnik 9"/>
          <p:cNvSpPr/>
          <p:nvPr/>
        </p:nvSpPr>
        <p:spPr>
          <a:xfrm>
            <a:off x="3779912" y="1844824"/>
            <a:ext cx="30958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Žije v chlieviku</a:t>
            </a:r>
            <a:endParaRPr lang="sk-SK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5" name="Picture 5" descr="C:\Users\lubry9\Desktop\hawaiian-grass-hut-260nw-567168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76672"/>
            <a:ext cx="1746622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755577" y="1628800"/>
            <a:ext cx="784887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 domáce zvieratká sa treba </a:t>
            </a:r>
            <a:r>
              <a:rPr lang="sk-SK" sz="5400" b="1" cap="all" spc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dobre postarať, </a:t>
            </a:r>
            <a:r>
              <a:rPr lang="sk-SK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potom z nich budeme mať úžitok.</a:t>
            </a:r>
            <a:endParaRPr lang="sk-SK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5112568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k-SK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PSÍK</a:t>
            </a:r>
            <a:endParaRPr lang="sk-SK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1" name="Picture 3" descr="C:\Users\lubry9\Desktop\purpulo-omalovanka---pes-flek-dom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692696"/>
            <a:ext cx="3816424" cy="2232249"/>
          </a:xfrm>
          <a:prstGeom prst="rect">
            <a:avLst/>
          </a:prstGeom>
          <a:noFill/>
        </p:spPr>
      </p:pic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802832" y="2852936"/>
            <a:ext cx="4341168" cy="576064"/>
          </a:xfrm>
        </p:spPr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sk-SK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Žije v psej búde</a:t>
            </a:r>
            <a:endParaRPr lang="sk-SK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3" name="Picture 5" descr="C:\Users\lubry9\Desktop\703bfb00bdd008e810606ff488ce5c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33239"/>
            <a:ext cx="2664296" cy="2088232"/>
          </a:xfrm>
          <a:prstGeom prst="rect">
            <a:avLst/>
          </a:prstGeom>
          <a:noFill/>
        </p:spPr>
      </p:pic>
      <p:pic>
        <p:nvPicPr>
          <p:cNvPr id="2054" name="Picture 6" descr="C:\Users\lubry9\Desktop\depositphotos_89191980-stock-illustration-cartoon-illustration-of-funny-do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38088"/>
            <a:ext cx="3096344" cy="2631272"/>
          </a:xfrm>
          <a:prstGeom prst="rect">
            <a:avLst/>
          </a:prstGeom>
          <a:noFill/>
        </p:spPr>
      </p:pic>
      <p:pic>
        <p:nvPicPr>
          <p:cNvPr id="2056" name="Picture 8" descr="C:\Users\lubry9\Desktop\depositphotos_96877532-stock-illustration-textured-cartoon-old-bon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5157192"/>
            <a:ext cx="2520280" cy="1512168"/>
          </a:xfrm>
          <a:prstGeom prst="rect">
            <a:avLst/>
          </a:prstGeom>
          <a:noFill/>
        </p:spPr>
      </p:pic>
      <p:sp>
        <p:nvSpPr>
          <p:cNvPr id="25" name="Obdĺžnik 24"/>
          <p:cNvSpPr/>
          <p:nvPr/>
        </p:nvSpPr>
        <p:spPr>
          <a:xfrm>
            <a:off x="251520" y="2852936"/>
            <a:ext cx="374441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Mláďatko sa volá Šteniatko</a:t>
            </a:r>
            <a:endParaRPr lang="sk-SK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Obdĺžnik 27"/>
          <p:cNvSpPr/>
          <p:nvPr/>
        </p:nvSpPr>
        <p:spPr>
          <a:xfrm>
            <a:off x="4211960" y="4149080"/>
            <a:ext cx="453650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Má rád granule, kostičky a mäso</a:t>
            </a:r>
            <a:endParaRPr lang="sk-SK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k-SK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Mačička</a:t>
            </a:r>
            <a:endParaRPr lang="sk-SK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6876256" y="332656"/>
            <a:ext cx="201622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Žije v dome a okolo neho</a:t>
            </a:r>
            <a:endParaRPr lang="sk-SK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C:\Users\lubry9\Desktop\macick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"/>
            <a:ext cx="2664296" cy="3429000"/>
          </a:xfrm>
          <a:prstGeom prst="rect">
            <a:avLst/>
          </a:prstGeom>
          <a:noFill/>
        </p:spPr>
      </p:pic>
      <p:pic>
        <p:nvPicPr>
          <p:cNvPr id="3075" name="Picture 3" descr="C:\Users\lubry9\Desktop\domecky2-2211-s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253143"/>
            <a:ext cx="2664296" cy="2031841"/>
          </a:xfrm>
          <a:prstGeom prst="rect">
            <a:avLst/>
          </a:prstGeom>
          <a:noFill/>
        </p:spPr>
      </p:pic>
      <p:sp>
        <p:nvSpPr>
          <p:cNvPr id="10" name="Obdĺžnik 9"/>
          <p:cNvSpPr/>
          <p:nvPr/>
        </p:nvSpPr>
        <p:spPr>
          <a:xfrm>
            <a:off x="395536" y="4437112"/>
            <a:ext cx="208823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Má rada mliečko aj mäso</a:t>
            </a:r>
            <a:endParaRPr lang="sk-SK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6" name="Picture 4" descr="C:\Users\lubry9\Desktop\535f78e0ba430-p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284984"/>
            <a:ext cx="1224136" cy="1080120"/>
          </a:xfrm>
          <a:prstGeom prst="rect">
            <a:avLst/>
          </a:prstGeom>
          <a:noFill/>
        </p:spPr>
      </p:pic>
      <p:sp>
        <p:nvSpPr>
          <p:cNvPr id="13" name="Obdĺžnik 12"/>
          <p:cNvSpPr/>
          <p:nvPr/>
        </p:nvSpPr>
        <p:spPr>
          <a:xfrm>
            <a:off x="3059832" y="4149080"/>
            <a:ext cx="591231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Jej mláďatko sa volá mačiatko</a:t>
            </a:r>
            <a:endParaRPr lang="sk-SK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7" name="Picture 5" descr="C:\Users\lubry9\Desktop\hm%2C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653136"/>
            <a:ext cx="2448272" cy="1800200"/>
          </a:xfrm>
          <a:prstGeom prst="rect">
            <a:avLst/>
          </a:prstGeom>
          <a:noFill/>
        </p:spPr>
      </p:pic>
      <p:pic>
        <p:nvPicPr>
          <p:cNvPr id="3078" name="Picture 6" descr="C:\Users\lubry9\Desktop\mysk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9" y="5805264"/>
            <a:ext cx="1584175" cy="86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339752" y="188640"/>
            <a:ext cx="33297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SLIEPOČKA</a:t>
            </a:r>
            <a:endParaRPr lang="sk-SK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098" name="Picture 2" descr="C:\Users\lubry9\Desktop\00a61f4724e8e5389526751fbb265485--texty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2160240" cy="2520280"/>
          </a:xfrm>
          <a:prstGeom prst="rect">
            <a:avLst/>
          </a:prstGeom>
          <a:noFill/>
        </p:spPr>
      </p:pic>
      <p:sp>
        <p:nvSpPr>
          <p:cNvPr id="9" name="Obdĺžnik 8"/>
          <p:cNvSpPr/>
          <p:nvPr/>
        </p:nvSpPr>
        <p:spPr>
          <a:xfrm>
            <a:off x="179512" y="3284984"/>
            <a:ext cx="18722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Má rada </a:t>
            </a:r>
            <a:r>
              <a:rPr lang="sk-SK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zrno,chrobáky,trávičku</a:t>
            </a:r>
            <a:r>
              <a:rPr lang="sk-SK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sk-SK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9" name="Picture 3" descr="C:\Users\lubry9\Desktop\espiga (3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573016"/>
            <a:ext cx="720080" cy="1584176"/>
          </a:xfrm>
          <a:prstGeom prst="rect">
            <a:avLst/>
          </a:prstGeom>
          <a:noFill/>
        </p:spPr>
      </p:pic>
      <p:sp>
        <p:nvSpPr>
          <p:cNvPr id="13" name="Obdĺžnik 12"/>
          <p:cNvSpPr/>
          <p:nvPr/>
        </p:nvSpPr>
        <p:spPr>
          <a:xfrm>
            <a:off x="4572000" y="1268760"/>
            <a:ext cx="145132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Žije v kuríne</a:t>
            </a:r>
            <a:endParaRPr lang="sk-SK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Obdĺžnik 14"/>
          <p:cNvSpPr/>
          <p:nvPr/>
        </p:nvSpPr>
        <p:spPr>
          <a:xfrm>
            <a:off x="2853687" y="3068960"/>
            <a:ext cx="629031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Jej mláďatko sa volá kuriatko</a:t>
            </a:r>
            <a:endParaRPr lang="sk-SK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02" name="Picture 6" descr="C:\Users\lubry9\Desktop\40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653136"/>
            <a:ext cx="1584176" cy="1080120"/>
          </a:xfrm>
          <a:prstGeom prst="rect">
            <a:avLst/>
          </a:prstGeom>
          <a:noFill/>
        </p:spPr>
      </p:pic>
      <p:pic>
        <p:nvPicPr>
          <p:cNvPr id="4103" name="Picture 7" descr="C:\Users\lubry9\Desktop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509120"/>
            <a:ext cx="1872208" cy="2184276"/>
          </a:xfrm>
          <a:prstGeom prst="rect">
            <a:avLst/>
          </a:prstGeom>
          <a:noFill/>
        </p:spPr>
      </p:pic>
      <p:pic>
        <p:nvPicPr>
          <p:cNvPr id="4104" name="Picture 8" descr="C:\Users\lubry9\Desktop\hen-733353_960_72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3933056"/>
            <a:ext cx="3204864" cy="2924944"/>
          </a:xfrm>
          <a:prstGeom prst="rect">
            <a:avLst/>
          </a:prstGeom>
          <a:noFill/>
        </p:spPr>
      </p:pic>
      <p:pic>
        <p:nvPicPr>
          <p:cNvPr id="4105" name="Picture 9" descr="C:\Users\lubry9\Desktop\06_Jaroslav_Pizl_archi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6460" y="260648"/>
            <a:ext cx="2894012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3059832" y="476672"/>
            <a:ext cx="2691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KAČIČKA</a:t>
            </a:r>
            <a:endParaRPr lang="sk-SK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122" name="Picture 2" descr="C:\Users\lubry9\Desktop\8e202471ddee80a13de253f6c3737a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2592288" cy="3886572"/>
          </a:xfrm>
          <a:prstGeom prst="rect">
            <a:avLst/>
          </a:prstGeom>
          <a:noFill/>
        </p:spPr>
      </p:pic>
      <p:pic>
        <p:nvPicPr>
          <p:cNvPr id="5124" name="Picture 4" descr="C:\Users\lubry9\Desktop\ed95148c236a3b5dccad7d381117a668--cute-coloring-pages-duck-coloring-p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789040"/>
            <a:ext cx="2304256" cy="3068960"/>
          </a:xfrm>
          <a:prstGeom prst="rect">
            <a:avLst/>
          </a:prstGeom>
          <a:noFill/>
        </p:spPr>
      </p:pic>
      <p:sp>
        <p:nvSpPr>
          <p:cNvPr id="9" name="Obdĺžnik 8"/>
          <p:cNvSpPr/>
          <p:nvPr/>
        </p:nvSpPr>
        <p:spPr>
          <a:xfrm>
            <a:off x="323528" y="4149080"/>
            <a:ext cx="460851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Má rada zrno, trávičku, </a:t>
            </a:r>
            <a:r>
              <a:rPr lang="sk-SK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chrobáčiky,malé</a:t>
            </a:r>
            <a:r>
              <a:rPr lang="sk-SK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rybky</a:t>
            </a:r>
            <a:endParaRPr lang="sk-SK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5" name="Picture 5" descr="C:\Users\lubry9\Desktop\trava-kresleny-vektor-a-ilustrace-cerna-a-bila-rucne-kresleny-skica-styl-izolovanych-na-bilem-pozadi-400-10157912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301208"/>
            <a:ext cx="4756472" cy="1180579"/>
          </a:xfrm>
          <a:prstGeom prst="rect">
            <a:avLst/>
          </a:prstGeom>
          <a:noFill/>
        </p:spPr>
      </p:pic>
      <p:sp>
        <p:nvSpPr>
          <p:cNvPr id="12" name="Obdĺžnik 11"/>
          <p:cNvSpPr/>
          <p:nvPr/>
        </p:nvSpPr>
        <p:spPr>
          <a:xfrm>
            <a:off x="2987824" y="1700808"/>
            <a:ext cx="592388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Žije v ohrade pod </a:t>
            </a:r>
            <a:r>
              <a:rPr lang="sk-SK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strieškou,má</a:t>
            </a:r>
            <a:r>
              <a:rPr lang="sk-SK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rada vodu</a:t>
            </a:r>
            <a:endParaRPr lang="sk-SK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7" name="Picture 7" descr="C:\Users\lubry9\Desktop\plot-kresleny-vektor-a-ilustrace-cerne-a-bile-rucne-kreslene-skica-styl-izolovanych-na-bilem-pozadi-400-1012847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1952" y="188640"/>
            <a:ext cx="2972048" cy="1584176"/>
          </a:xfrm>
          <a:prstGeom prst="rect">
            <a:avLst/>
          </a:prstGeom>
          <a:noFill/>
        </p:spPr>
      </p:pic>
      <p:sp>
        <p:nvSpPr>
          <p:cNvPr id="16" name="Obdĺžnik 15"/>
          <p:cNvSpPr/>
          <p:nvPr/>
        </p:nvSpPr>
        <p:spPr>
          <a:xfrm>
            <a:off x="4427984" y="3212976"/>
            <a:ext cx="437708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Jej mláďatko sa volá kačiatko</a:t>
            </a:r>
            <a:endParaRPr lang="sk-SK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3491880" y="332656"/>
            <a:ext cx="2020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KONÍK</a:t>
            </a:r>
            <a:endParaRPr lang="sk-SK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146" name="Picture 2" descr="C:\Users\lubry9\Desktop\bccf8378b4_37382807_o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"/>
            <a:ext cx="2952327" cy="3501008"/>
          </a:xfrm>
          <a:prstGeom prst="rect">
            <a:avLst/>
          </a:prstGeom>
          <a:noFill/>
        </p:spPr>
      </p:pic>
      <p:pic>
        <p:nvPicPr>
          <p:cNvPr id="6147" name="Picture 3" descr="C:\Users\lubry9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60648"/>
            <a:ext cx="3312368" cy="1619250"/>
          </a:xfrm>
          <a:prstGeom prst="rect">
            <a:avLst/>
          </a:prstGeom>
          <a:noFill/>
        </p:spPr>
      </p:pic>
      <p:sp>
        <p:nvSpPr>
          <p:cNvPr id="9" name="Obdĺžnik 8"/>
          <p:cNvSpPr/>
          <p:nvPr/>
        </p:nvSpPr>
        <p:spPr>
          <a:xfrm>
            <a:off x="539553" y="3284984"/>
            <a:ext cx="410445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Má rád seno, čerstvú trávu</a:t>
            </a:r>
            <a:endParaRPr lang="sk-SK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8" name="Picture 4" descr="C:\Users\lubry9\Desktop\trav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509120"/>
            <a:ext cx="3240360" cy="1775495"/>
          </a:xfrm>
          <a:prstGeom prst="rect">
            <a:avLst/>
          </a:prstGeom>
          <a:noFill/>
        </p:spPr>
      </p:pic>
      <p:sp>
        <p:nvSpPr>
          <p:cNvPr id="12" name="Obdĺžnik 11"/>
          <p:cNvSpPr/>
          <p:nvPr/>
        </p:nvSpPr>
        <p:spPr>
          <a:xfrm>
            <a:off x="3239344" y="2636912"/>
            <a:ext cx="59046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Jeho mláďatko sa volá žriebätko</a:t>
            </a:r>
            <a:endParaRPr lang="sk-SK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50" name="Picture 6" descr="C:\Users\lubry9\Desktop\fc60b36d8df8fc1343538b3a27105847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356992"/>
            <a:ext cx="4054971" cy="3312368"/>
          </a:xfrm>
          <a:prstGeom prst="rect">
            <a:avLst/>
          </a:prstGeom>
          <a:noFill/>
        </p:spPr>
      </p:pic>
      <p:sp>
        <p:nvSpPr>
          <p:cNvPr id="16" name="Obdĺžnik 15"/>
          <p:cNvSpPr/>
          <p:nvPr/>
        </p:nvSpPr>
        <p:spPr>
          <a:xfrm>
            <a:off x="3995936" y="1268760"/>
            <a:ext cx="24239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Žije v stajni</a:t>
            </a:r>
            <a:endParaRPr lang="sk-SK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vc</a:t>
            </a: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3275856" y="188640"/>
            <a:ext cx="2543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OVEČKA</a:t>
            </a:r>
            <a:endParaRPr lang="sk-SK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170" name="Picture 2" descr="C:\Users\lubry9\Desktop\c89937abd50a1844d628dab5fff9b8ec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3187055" cy="2016224"/>
          </a:xfrm>
          <a:prstGeom prst="rect">
            <a:avLst/>
          </a:prstGeom>
          <a:noFill/>
        </p:spPr>
      </p:pic>
      <p:sp>
        <p:nvSpPr>
          <p:cNvPr id="7" name="Obdĺžnik 6"/>
          <p:cNvSpPr/>
          <p:nvPr/>
        </p:nvSpPr>
        <p:spPr>
          <a:xfrm>
            <a:off x="395536" y="2780928"/>
            <a:ext cx="33843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Má rada trávu, v zime seno</a:t>
            </a:r>
            <a:endParaRPr lang="sk-SK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2" name="Picture 4" descr="C:\Users\lubry9\Desktop\ovce-betlém_548994d82c1d1-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476750"/>
            <a:ext cx="2857500" cy="2381250"/>
          </a:xfrm>
          <a:prstGeom prst="rect">
            <a:avLst/>
          </a:prstGeom>
          <a:noFill/>
        </p:spPr>
      </p:pic>
      <p:sp>
        <p:nvSpPr>
          <p:cNvPr id="11" name="Obdĺžnik 10"/>
          <p:cNvSpPr/>
          <p:nvPr/>
        </p:nvSpPr>
        <p:spPr>
          <a:xfrm>
            <a:off x="5076056" y="2924944"/>
            <a:ext cx="368144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Jej mláďatko sa volá jahniatko</a:t>
            </a:r>
            <a:endParaRPr lang="sk-SK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3" name="Picture 5" descr="C:\Users\lubry9\Desktop\ovc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077072"/>
            <a:ext cx="1656184" cy="1368152"/>
          </a:xfrm>
          <a:prstGeom prst="rect">
            <a:avLst/>
          </a:prstGeom>
          <a:noFill/>
        </p:spPr>
      </p:pic>
      <p:sp>
        <p:nvSpPr>
          <p:cNvPr id="14" name="Obdĺžnik 13"/>
          <p:cNvSpPr/>
          <p:nvPr/>
        </p:nvSpPr>
        <p:spPr>
          <a:xfrm>
            <a:off x="4427984" y="2132856"/>
            <a:ext cx="40324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Žije v ovčinci</a:t>
            </a:r>
            <a:endParaRPr lang="sk-SK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7" name="Picture 9" descr="C:\Users\lubry9\Desktop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293096"/>
            <a:ext cx="3240360" cy="1944216"/>
          </a:xfrm>
          <a:prstGeom prst="rect">
            <a:avLst/>
          </a:prstGeom>
          <a:noFill/>
        </p:spPr>
      </p:pic>
      <p:pic>
        <p:nvPicPr>
          <p:cNvPr id="7179" name="Picture 11" descr="C:\Users\lubry9\Desktop\3713697_stock-vector-prehistoric-huts-of-wood-and-reed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332656"/>
            <a:ext cx="2880320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</a:t>
            </a: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2915816" y="332656"/>
            <a:ext cx="3095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KRAVIČKA</a:t>
            </a:r>
            <a:endParaRPr lang="sk-SK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194" name="Picture 2" descr="C:\Users\lubry9\Desktop\ac0a069629_92730325_o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3"/>
            <a:ext cx="3923929" cy="2376263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0" y="4005064"/>
            <a:ext cx="45695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Má rada trávu, seno</a:t>
            </a:r>
            <a:endParaRPr lang="sk-SK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9" name="Picture 7" descr="C:\Users\lubry9\Desktop\trava-kresleny-vektor-a-ilustrace-cerna-a-bila-rucne-kresleny-skica-styl-izolovanych-na-bilem-pozadi-400-101579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01208"/>
            <a:ext cx="4644008" cy="1224136"/>
          </a:xfrm>
          <a:prstGeom prst="rect">
            <a:avLst/>
          </a:prstGeom>
          <a:noFill/>
        </p:spPr>
      </p:pic>
      <p:pic>
        <p:nvPicPr>
          <p:cNvPr id="8200" name="Picture 8" descr="C:\Users\lubry9\Desktop\imag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5" y="4365104"/>
            <a:ext cx="3275856" cy="2304256"/>
          </a:xfrm>
          <a:prstGeom prst="rect">
            <a:avLst/>
          </a:prstGeom>
          <a:noFill/>
        </p:spPr>
      </p:pic>
      <p:sp>
        <p:nvSpPr>
          <p:cNvPr id="13" name="Obdĺžnik 12"/>
          <p:cNvSpPr/>
          <p:nvPr/>
        </p:nvSpPr>
        <p:spPr>
          <a:xfrm>
            <a:off x="3563888" y="3140968"/>
            <a:ext cx="558011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Jej mláďatko sa volá teliatko</a:t>
            </a:r>
            <a:endParaRPr lang="sk-SK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4067944" y="2204864"/>
            <a:ext cx="27953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Žije v kravíne</a:t>
            </a:r>
            <a:endParaRPr lang="sk-SK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202" name="Picture 10" descr="C:\Users\lubry9\Desktop\kravicka-a-kravin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32656"/>
            <a:ext cx="2915816" cy="1944216"/>
          </a:xfrm>
          <a:prstGeom prst="rect">
            <a:avLst/>
          </a:prstGeom>
          <a:noFill/>
        </p:spPr>
      </p:pic>
      <p:pic>
        <p:nvPicPr>
          <p:cNvPr id="8203" name="Picture 11" descr="C:\Users\lubry9\Desktop\heuhaufen-clipart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4653136"/>
            <a:ext cx="1656184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2987824" y="260648"/>
            <a:ext cx="36724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PRASIATKO</a:t>
            </a:r>
            <a:endParaRPr lang="sk-SK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218" name="Picture 2" descr="C:\Users\lubry9\Desktop\image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3059832" cy="2448272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323528" y="3573016"/>
            <a:ext cx="52840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Má rado zvyšky z kuchyne</a:t>
            </a:r>
            <a:endParaRPr lang="sk-SK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9" name="Picture 3" descr="C:\Users\lubry9\Desktop\hrn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365104"/>
            <a:ext cx="3528392" cy="1988840"/>
          </a:xfrm>
          <a:prstGeom prst="rect">
            <a:avLst/>
          </a:prstGeom>
          <a:noFill/>
        </p:spPr>
      </p:pic>
      <p:sp>
        <p:nvSpPr>
          <p:cNvPr id="8" name="Obdĺžnik 7"/>
          <p:cNvSpPr/>
          <p:nvPr/>
        </p:nvSpPr>
        <p:spPr>
          <a:xfrm>
            <a:off x="5148064" y="2132856"/>
            <a:ext cx="27333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Žije v chlieve</a:t>
            </a:r>
            <a:endParaRPr lang="sk-SK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22" name="Picture 6" descr="C:\Users\lubry9\Desktop\line-drawing-cartoon-wood-shed-eps-vector_csp622423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584200"/>
            <a:ext cx="2232248" cy="1692672"/>
          </a:xfrm>
          <a:prstGeom prst="rect">
            <a:avLst/>
          </a:prstGeom>
          <a:noFill/>
        </p:spPr>
      </p:pic>
      <p:sp>
        <p:nvSpPr>
          <p:cNvPr id="12" name="Obdĺžnik 11"/>
          <p:cNvSpPr/>
          <p:nvPr/>
        </p:nvSpPr>
        <p:spPr>
          <a:xfrm>
            <a:off x="5724128" y="2967335"/>
            <a:ext cx="31683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Jej mláďatko sa volá prasiatko</a:t>
            </a:r>
            <a:endParaRPr lang="sk-SK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23" name="Picture 7" descr="C:\Users\lubry9\Desktop\prasiatk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437112"/>
            <a:ext cx="2286000" cy="2095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160</Words>
  <Application>Microsoft Office PowerPoint</Application>
  <PresentationFormat>Prezentácia na obrazovke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Motív Office</vt:lpstr>
      <vt:lpstr>Domáce zvieratká</vt:lpstr>
      <vt:lpstr>PSÍK</vt:lpstr>
      <vt:lpstr>Mačička</vt:lpstr>
      <vt:lpstr>Snímka 4</vt:lpstr>
      <vt:lpstr>Snímka 5</vt:lpstr>
      <vt:lpstr>Snímka 6</vt:lpstr>
      <vt:lpstr>vc</vt:lpstr>
      <vt:lpstr>v</vt:lpstr>
      <vt:lpstr>Snímka 9</vt:lpstr>
      <vt:lpstr>Snímka 10</vt:lpstr>
      <vt:lpstr>Snímka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Domáce zvieratká</dc:title>
  <dc:creator>lubry9</dc:creator>
  <cp:lastModifiedBy>lubry9</cp:lastModifiedBy>
  <cp:revision>39</cp:revision>
  <dcterms:created xsi:type="dcterms:W3CDTF">2019-03-10T06:45:13Z</dcterms:created>
  <dcterms:modified xsi:type="dcterms:W3CDTF">2019-03-10T14:14:35Z</dcterms:modified>
</cp:coreProperties>
</file>