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848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78" d="100"/>
          <a:sy n="78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F152F4-CC7E-4CD7-AC45-77425D8B73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8D35E9-9FD9-4B7A-83DD-7E3E4A3D8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3449-57BC-4F46-90EE-09F0C03D8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A434-5FAD-42C4-B9C0-DE4E1A831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F173BD-3927-4222-8180-299E0E4C0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A3743-FEA3-4AA3-9AAF-93232DBE6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AF53-9050-4187-8C1A-7D0D02F11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EFEA8-06F9-4CF4-B4BD-14D8552A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35C08-01C4-407A-9F80-4AB676FC7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86BE3-6EB2-483B-9D33-3EFD7C13C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5CCA8-BA71-497D-94B0-D95ACEF5C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17191-A565-4266-82FE-623DB748F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FD05-AA1A-4829-AEDD-EC71A2E8B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FA2E0-9711-4C98-921F-A15AB657C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9C8C9-5AE7-465E-97DB-ED49DBFCA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73B5-4121-4647-AA0A-7A8554E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B9ED-034A-4003-B33D-FCEFAFBED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9B7B-7312-409E-9562-4EE2DD415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96960-36C8-49E4-8B06-2F5029B10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3019-FA88-4E04-8804-01B17203B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70BA-509A-4A15-B4E0-0B82FE3CB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8DBF7-706B-4C1D-950D-77C76B6EB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E4874-23A3-4EBC-915C-1C467FA65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92B265-F8C2-43BA-AEDD-78B55AB3EB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23251B-04C3-4B0F-8C33-F09DA56429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lovankaonline.com/v-jesen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rposegames.com/game/7524e216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opRk97rkhu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TpYJDcsnLu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8" y="1142984"/>
            <a:ext cx="6500858" cy="2214578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sk-SK" sz="5400" b="1" dirty="0" smtClean="0">
                <a:solidFill>
                  <a:srgbClr val="884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JESEŇ -</a:t>
            </a:r>
            <a:br>
              <a:rPr lang="sk-SK" sz="5400" b="1" dirty="0" smtClean="0">
                <a:solidFill>
                  <a:srgbClr val="884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k-SK" sz="5400" b="1" dirty="0" smtClean="0">
                <a:solidFill>
                  <a:srgbClr val="884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PANI BOHAT</a:t>
            </a:r>
            <a:r>
              <a:rPr lang="sk-SK" sz="6600" b="1" dirty="0" smtClean="0">
                <a:solidFill>
                  <a:srgbClr val="884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</a:t>
            </a:r>
            <a:endParaRPr lang="sk-SK" sz="6600" b="1" dirty="0">
              <a:solidFill>
                <a:srgbClr val="8848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 descr="Zborovna.sk – portál pre učiteľov"/>
          <p:cNvPicPr>
            <a:picLocks noChangeAspect="1" noChangeArrowheads="1"/>
          </p:cNvPicPr>
          <p:nvPr/>
        </p:nvPicPr>
        <p:blipFill>
          <a:blip r:embed="rId2"/>
          <a:srcRect l="34467" t="6988" r="33823" b="18478"/>
          <a:stretch>
            <a:fillRect/>
          </a:stretch>
        </p:blipFill>
        <p:spPr bwMode="auto">
          <a:xfrm>
            <a:off x="3786182" y="3429000"/>
            <a:ext cx="1428760" cy="1987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928794" y="357166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Vyrobíme si ...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www.wunderbare-enkel.de/pm-files/bastelsachen3/basteln-Eulen-mit-Herbstblaetter-auf-Ast.jpg?w=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503003" cy="435771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357298"/>
            <a:ext cx="47756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143240" y="307181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Budeme potrebovať: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8" name="Picture 5" descr="http://www.wunderbare-enkel.de/pm-files/bastelsachen3/basteln-Natur-Eule-Material.jpg?w=150"/>
          <p:cNvPicPr>
            <a:picLocks noChangeAspect="1" noChangeArrowheads="1"/>
          </p:cNvPicPr>
          <p:nvPr/>
        </p:nvPicPr>
        <p:blipFill>
          <a:blip r:embed="rId5" cstate="print"/>
          <a:srcRect r="55970" b="6755"/>
          <a:stretch>
            <a:fillRect/>
          </a:stretch>
        </p:blipFill>
        <p:spPr bwMode="auto">
          <a:xfrm rot="16200000">
            <a:off x="3779110" y="3007446"/>
            <a:ext cx="1214446" cy="2486183"/>
          </a:xfrm>
          <a:prstGeom prst="rect">
            <a:avLst/>
          </a:prstGeom>
          <a:noFill/>
        </p:spPr>
      </p:pic>
      <p:pic>
        <p:nvPicPr>
          <p:cNvPr id="9" name="Picture 5" descr="http://www.wunderbare-enkel.de/pm-files/bastelsachen3/basteln-Natur-Eule-Material.jpg?w=150"/>
          <p:cNvPicPr>
            <a:picLocks noChangeAspect="1" noChangeArrowheads="1"/>
          </p:cNvPicPr>
          <p:nvPr/>
        </p:nvPicPr>
        <p:blipFill>
          <a:blip r:embed="rId5" cstate="print"/>
          <a:srcRect l="44299" t="-839" r="5570" b="50419"/>
          <a:stretch>
            <a:fillRect/>
          </a:stretch>
        </p:blipFill>
        <p:spPr bwMode="auto">
          <a:xfrm>
            <a:off x="7000892" y="3143248"/>
            <a:ext cx="1928826" cy="1875247"/>
          </a:xfrm>
          <a:prstGeom prst="rect">
            <a:avLst/>
          </a:prstGeom>
          <a:noFill/>
        </p:spPr>
      </p:pic>
      <p:pic>
        <p:nvPicPr>
          <p:cNvPr id="10" name="Picture 5" descr="http://www.wunderbare-enkel.de/pm-files/bastelsachen3/basteln-Natur-Eule-Material.jpg?w=150"/>
          <p:cNvPicPr>
            <a:picLocks noChangeAspect="1" noChangeArrowheads="1"/>
          </p:cNvPicPr>
          <p:nvPr/>
        </p:nvPicPr>
        <p:blipFill>
          <a:blip r:embed="rId5" cstate="print"/>
          <a:srcRect l="46828" t="48372" r="5597" b="965"/>
          <a:stretch>
            <a:fillRect/>
          </a:stretch>
        </p:blipFill>
        <p:spPr bwMode="auto">
          <a:xfrm>
            <a:off x="5357818" y="4929198"/>
            <a:ext cx="1665549" cy="171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348" y="571480"/>
            <a:ext cx="778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600" dirty="0" smtClean="0">
                <a:latin typeface="Comic Sans MS" pitchFamily="66" charset="0"/>
              </a:rPr>
              <a:t>Boli ste šikovní a pozorní.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Na záver malá odmena:</a:t>
            </a:r>
          </a:p>
          <a:p>
            <a:pPr algn="ctr">
              <a:lnSpc>
                <a:spcPct val="150000"/>
              </a:lnSpc>
            </a:pPr>
            <a:endParaRPr lang="sk-SK" sz="24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Pre malých: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  <a:hlinkClick r:id="rId3"/>
              </a:rPr>
              <a:t>https://www.omalovankaonline.com/v-jeseni</a:t>
            </a:r>
            <a:endParaRPr lang="sk-SK" sz="24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sk-SK" sz="20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Pre veľkých: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  <a:hlinkClick r:id="rId4"/>
              </a:rPr>
              <a:t>https://www.purposegames.com/game/7524e21606</a:t>
            </a:r>
            <a:endParaRPr lang="sk-SK" sz="24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sk-SK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6929487" cy="1714512"/>
          </a:xfrm>
        </p:spPr>
        <p:txBody>
          <a:bodyPr/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ZNAKY JESENE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sk-SK" sz="5400" dirty="0"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14414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- </a:t>
            </a:r>
            <a:r>
              <a:rPr lang="sk-SK" sz="3200" dirty="0" smtClean="0">
                <a:latin typeface="Comic Sans MS" pitchFamily="66" charset="0"/>
              </a:rPr>
              <a:t>j</a:t>
            </a:r>
            <a:r>
              <a:rPr lang="sk-SK" sz="3200" dirty="0" smtClean="0">
                <a:latin typeface="Comic Sans MS" pitchFamily="66" charset="0"/>
              </a:rPr>
              <a:t>e sychravo, prší, býva hmla</a:t>
            </a:r>
            <a:endParaRPr lang="sk-SK" sz="3200" dirty="0">
              <a:latin typeface="Comic Sans MS" pitchFamily="66" charset="0"/>
            </a:endParaRPr>
          </a:p>
        </p:txBody>
      </p:sp>
      <p:pic>
        <p:nvPicPr>
          <p:cNvPr id="10" name="Obrázok 9" descr="114ad2e61604bb53c63d44073dcecc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500306"/>
            <a:ext cx="3857652" cy="3857652"/>
          </a:xfrm>
          <a:prstGeom prst="rect">
            <a:avLst/>
          </a:prstGeom>
        </p:spPr>
      </p:pic>
      <p:pic>
        <p:nvPicPr>
          <p:cNvPr id="11" name="Obrázok 10" descr="colorful-rainbow-umbrella-vector-illustration-cartoon-white-background-183398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24938">
            <a:off x="6719531" y="2198816"/>
            <a:ext cx="1719932" cy="1802527"/>
          </a:xfrm>
          <a:prstGeom prst="rect">
            <a:avLst/>
          </a:prstGeom>
        </p:spPr>
      </p:pic>
      <p:pic>
        <p:nvPicPr>
          <p:cNvPr id="13" name="Obrázok 12" descr="colorful-rainbow-umbrella-vector-illustration-cartoon-white-background-183398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5062" flipH="1">
            <a:off x="638085" y="2766702"/>
            <a:ext cx="1241830" cy="1301465"/>
          </a:xfrm>
          <a:prstGeom prst="rect">
            <a:avLst/>
          </a:prstGeom>
        </p:spPr>
      </p:pic>
      <p:pic>
        <p:nvPicPr>
          <p:cNvPr id="14" name="Obrázok 13" descr="colorful-rainbow-umbrella-vector-illustration-cartoon-white-background-1833987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123102">
            <a:off x="7151565" y="4903468"/>
            <a:ext cx="1060307" cy="1111225"/>
          </a:xfrm>
          <a:prstGeom prst="rect">
            <a:avLst/>
          </a:prstGeom>
        </p:spPr>
      </p:pic>
      <p:pic>
        <p:nvPicPr>
          <p:cNvPr id="15" name="Obrázok 14" descr="colorful-rainbow-umbrella-vector-illustration-cartoon-white-background-1833987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3102">
            <a:off x="834936" y="5684652"/>
            <a:ext cx="951243" cy="9969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85786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- dni sa skracujú</a:t>
            </a:r>
            <a:endParaRPr lang="sk-SK" sz="3200" dirty="0"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6929487" cy="1000132"/>
          </a:xfrm>
        </p:spPr>
        <p:txBody>
          <a:bodyPr/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ZNAKY 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JESENE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Obrázok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14620"/>
            <a:ext cx="2714644" cy="384122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42910" y="421481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LETO – 20:00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215074" y="428625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JESEŇ – 20:00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5842" name="AutoShape 2" descr="ᐈ Sun faces stock vectors, Royalty Free sun face illustrations | download  on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Obrázok 9" descr="depositphotos_82289098-stock-illustration-cute-cartoon-s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786322"/>
            <a:ext cx="1381810" cy="1428760"/>
          </a:xfrm>
          <a:prstGeom prst="rect">
            <a:avLst/>
          </a:prstGeom>
        </p:spPr>
      </p:pic>
      <p:pic>
        <p:nvPicPr>
          <p:cNvPr id="11" name="Obrázok 10" descr="autumn-leaves-881297.jpg"/>
          <p:cNvPicPr>
            <a:picLocks noChangeAspect="1"/>
          </p:cNvPicPr>
          <p:nvPr/>
        </p:nvPicPr>
        <p:blipFill>
          <a:blip r:embed="rId5" cstate="print"/>
          <a:srcRect t="14583" r="19277" b="9375"/>
          <a:stretch>
            <a:fillRect/>
          </a:stretch>
        </p:blipFill>
        <p:spPr>
          <a:xfrm>
            <a:off x="6929454" y="4786323"/>
            <a:ext cx="1285852" cy="128588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14414" y="17144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- fúka vietor</a:t>
            </a:r>
            <a:endParaRPr lang="sk-SK" sz="3200" dirty="0"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6929487" cy="1714512"/>
          </a:xfrm>
        </p:spPr>
        <p:txBody>
          <a:bodyPr/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ZNAKY JESENE</a:t>
            </a:r>
            <a:b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Obrázok 6" descr="vie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48" y="2714620"/>
            <a:ext cx="2895681" cy="250033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repeatCount="3000" fill="remove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214414" y="164305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- vtáky odlietajú do teplých krajín</a:t>
            </a:r>
            <a:endParaRPr lang="sk-SK" sz="3200" dirty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6929487" cy="1714512"/>
          </a:xfrm>
        </p:spPr>
        <p:txBody>
          <a:bodyPr/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ZNAKY JESENE</a:t>
            </a:r>
            <a:b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3557" flipH="1">
            <a:off x="2075850" y="2861675"/>
            <a:ext cx="2438933" cy="24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629dc081d364111ef66d686f6319598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217108"/>
            <a:ext cx="2714612" cy="46408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00100" y="157161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- zo stromov opadávajú listy</a:t>
            </a:r>
            <a:endParaRPr lang="sk-SK" sz="3200" dirty="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6929487" cy="1714512"/>
          </a:xfrm>
        </p:spPr>
        <p:txBody>
          <a:bodyPr/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ZNAKY JESENE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sk-SK" sz="5400" dirty="0">
              <a:latin typeface="Comic Sans MS" pitchFamily="66" charset="0"/>
            </a:endParaRPr>
          </a:p>
        </p:txBody>
      </p:sp>
      <p:pic>
        <p:nvPicPr>
          <p:cNvPr id="4" name="Obrázok 3" descr="autumn-leaves-881297.jpg"/>
          <p:cNvPicPr>
            <a:picLocks noChangeAspect="1"/>
          </p:cNvPicPr>
          <p:nvPr/>
        </p:nvPicPr>
        <p:blipFill>
          <a:blip r:embed="rId3" cstate="print"/>
          <a:srcRect r="8642"/>
          <a:stretch>
            <a:fillRect/>
          </a:stretch>
        </p:blipFill>
        <p:spPr>
          <a:xfrm rot="20082663">
            <a:off x="2071673" y="2497733"/>
            <a:ext cx="2301318" cy="2857520"/>
          </a:xfrm>
          <a:prstGeom prst="rect">
            <a:avLst/>
          </a:prstGeom>
        </p:spPr>
      </p:pic>
      <p:pic>
        <p:nvPicPr>
          <p:cNvPr id="5" name="Obrázok 4" descr="jeseň-strom-klipart__k14684711.jpg"/>
          <p:cNvPicPr>
            <a:picLocks noChangeAspect="1"/>
          </p:cNvPicPr>
          <p:nvPr/>
        </p:nvPicPr>
        <p:blipFill>
          <a:blip r:embed="rId4"/>
          <a:srcRect t="7241" r="3125" b="12500"/>
          <a:stretch>
            <a:fillRect/>
          </a:stretch>
        </p:blipFill>
        <p:spPr>
          <a:xfrm>
            <a:off x="5643570" y="3571876"/>
            <a:ext cx="3171526" cy="29535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3000" t="-3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643042" y="928670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Jesenné mesiace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Obrázok 7" descr="thumb.php.jpg"/>
          <p:cNvPicPr>
            <a:picLocks noChangeAspect="1"/>
          </p:cNvPicPr>
          <p:nvPr/>
        </p:nvPicPr>
        <p:blipFill>
          <a:blip r:embed="rId3"/>
          <a:srcRect l="30699" t="66304" r="30699" b="4581"/>
          <a:stretch>
            <a:fillRect/>
          </a:stretch>
        </p:blipFill>
        <p:spPr>
          <a:xfrm>
            <a:off x="428596" y="2214554"/>
            <a:ext cx="3628800" cy="1620000"/>
          </a:xfrm>
          <a:prstGeom prst="rect">
            <a:avLst/>
          </a:prstGeom>
        </p:spPr>
      </p:pic>
      <p:pic>
        <p:nvPicPr>
          <p:cNvPr id="9" name="Obrázok 8" descr="thumb.php 2.jpg"/>
          <p:cNvPicPr>
            <a:picLocks noChangeAspect="1"/>
          </p:cNvPicPr>
          <p:nvPr/>
        </p:nvPicPr>
        <p:blipFill>
          <a:blip r:embed="rId4"/>
          <a:srcRect l="30529" t="3915" r="30010" b="68000"/>
          <a:stretch>
            <a:fillRect/>
          </a:stretch>
        </p:blipFill>
        <p:spPr>
          <a:xfrm>
            <a:off x="4857752" y="3071810"/>
            <a:ext cx="3900226" cy="1643074"/>
          </a:xfrm>
          <a:prstGeom prst="rect">
            <a:avLst/>
          </a:prstGeom>
        </p:spPr>
      </p:pic>
      <p:pic>
        <p:nvPicPr>
          <p:cNvPr id="10" name="Obrázok 9" descr="thumb.php 2.jpg"/>
          <p:cNvPicPr>
            <a:picLocks noChangeAspect="1"/>
          </p:cNvPicPr>
          <p:nvPr/>
        </p:nvPicPr>
        <p:blipFill>
          <a:blip r:embed="rId4"/>
          <a:srcRect l="30640" t="35294" r="30363" b="35294"/>
          <a:stretch>
            <a:fillRect/>
          </a:stretch>
        </p:blipFill>
        <p:spPr>
          <a:xfrm>
            <a:off x="1714480" y="5000636"/>
            <a:ext cx="3628800" cy="162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71604" y="57148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Čo patrí k jeseni?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85852" y="1785926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- klikni na obrázok, ktorý si myslíš, že patrí k jeseni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3786190"/>
            <a:ext cx="2859551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570" y="4000507"/>
            <a:ext cx="2844000" cy="25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428868"/>
            <a:ext cx="2617791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928662" y="1142984"/>
            <a:ext cx="77153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b="1" dirty="0" smtClean="0">
                <a:latin typeface="Comic Sans MS" pitchFamily="66" charset="0"/>
              </a:rPr>
              <a:t>Poznáme krásnu pieseň o jeseni, nezabudli sme ju?</a:t>
            </a:r>
          </a:p>
          <a:p>
            <a:pPr algn="ctr">
              <a:lnSpc>
                <a:spcPct val="150000"/>
              </a:lnSpc>
            </a:pPr>
            <a:r>
              <a:rPr lang="sk-SK" sz="1400" dirty="0" smtClean="0">
                <a:latin typeface="Comic Sans MS" pitchFamily="66" charset="0"/>
              </a:rPr>
              <a:t>(klikni na obrázok Jesennej pani)</a:t>
            </a:r>
            <a:endParaRPr lang="sk-SK" sz="1400" dirty="0">
              <a:latin typeface="Comic Sans MS" pitchFamily="66" charset="0"/>
            </a:endParaRPr>
          </a:p>
        </p:txBody>
      </p:sp>
      <p:pic>
        <p:nvPicPr>
          <p:cNvPr id="29698" name="Picture 2" descr="MŠ Pravenec MÚDRE SOVY šk.r.2019/2020 - STARŠIE PRÍSPEVKY 2019/2020 -  JESENNÁ BESIED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2"/>
            <a:ext cx="1731182" cy="2282877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928662" y="4572008"/>
            <a:ext cx="7286676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- tento týždeň sa naučíme novú pieseň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29700" name="Picture 4" descr="Vektor hudební noty #3749735 | fotobanka Fotky&amp;Fo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643578"/>
            <a:ext cx="1285854" cy="1042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115_slide">
  <a:themeElements>
    <a:clrScheme name="Motív Office 2">
      <a:dk1>
        <a:srgbClr val="000000"/>
      </a:dk1>
      <a:lt1>
        <a:srgbClr val="FF9900"/>
      </a:lt1>
      <a:dk2>
        <a:srgbClr val="000000"/>
      </a:dk2>
      <a:lt2>
        <a:srgbClr val="CCCCCC"/>
      </a:lt2>
      <a:accent1>
        <a:srgbClr val="99501F"/>
      </a:accent1>
      <a:accent2>
        <a:srgbClr val="735C00"/>
      </a:accent2>
      <a:accent3>
        <a:srgbClr val="FFCAAA"/>
      </a:accent3>
      <a:accent4>
        <a:srgbClr val="000000"/>
      </a:accent4>
      <a:accent5>
        <a:srgbClr val="CAB3AB"/>
      </a:accent5>
      <a:accent6>
        <a:srgbClr val="685300"/>
      </a:accent6>
      <a:hlink>
        <a:srgbClr val="734500"/>
      </a:hlink>
      <a:folHlink>
        <a:srgbClr val="4C4C00"/>
      </a:folHlink>
    </a:clrScheme>
    <a:fontScheme name="Motí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CAAA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CAAA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CAAA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CAAA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FFFF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FFFF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FFFF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00"/>
      </a:lt1>
      <a:dk2>
        <a:srgbClr val="000000"/>
      </a:dk2>
      <a:lt2>
        <a:srgbClr val="CCCCCC"/>
      </a:lt2>
      <a:accent1>
        <a:srgbClr val="99501F"/>
      </a:accent1>
      <a:accent2>
        <a:srgbClr val="735C00"/>
      </a:accent2>
      <a:accent3>
        <a:srgbClr val="FFCAAA"/>
      </a:accent3>
      <a:accent4>
        <a:srgbClr val="000000"/>
      </a:accent4>
      <a:accent5>
        <a:srgbClr val="CAB3AB"/>
      </a:accent5>
      <a:accent6>
        <a:srgbClr val="685300"/>
      </a:accent6>
      <a:hlink>
        <a:srgbClr val="734500"/>
      </a:hlink>
      <a:folHlink>
        <a:srgbClr val="4C4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CAAA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CAAA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CAAA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00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CAAA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300"/>
        </a:accent1>
        <a:accent2>
          <a:srgbClr val="8C5400"/>
        </a:accent2>
        <a:accent3>
          <a:srgbClr val="FFFFFF"/>
        </a:accent3>
        <a:accent4>
          <a:srgbClr val="000000"/>
        </a:accent4>
        <a:accent5>
          <a:srgbClr val="D0B7AA"/>
        </a:accent5>
        <a:accent6>
          <a:srgbClr val="7E4B00"/>
        </a:accent6>
        <a:hlink>
          <a:srgbClr val="7A490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501F"/>
        </a:accent1>
        <a:accent2>
          <a:srgbClr val="735C00"/>
        </a:accent2>
        <a:accent3>
          <a:srgbClr val="FFFFFF"/>
        </a:accent3>
        <a:accent4>
          <a:srgbClr val="000000"/>
        </a:accent4>
        <a:accent5>
          <a:srgbClr val="CAB3AB"/>
        </a:accent5>
        <a:accent6>
          <a:srgbClr val="685300"/>
        </a:accent6>
        <a:hlink>
          <a:srgbClr val="734500"/>
        </a:hlink>
        <a:folHlink>
          <a:srgbClr val="4C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5766"/>
        </a:accent1>
        <a:accent2>
          <a:srgbClr val="734500"/>
        </a:accent2>
        <a:accent3>
          <a:srgbClr val="FFFFFF"/>
        </a:accent3>
        <a:accent4>
          <a:srgbClr val="000000"/>
        </a:accent4>
        <a:accent5>
          <a:srgbClr val="ACB4B8"/>
        </a:accent5>
        <a:accent6>
          <a:srgbClr val="683E00"/>
        </a:accent6>
        <a:hlink>
          <a:srgbClr val="383561"/>
        </a:hlink>
        <a:folHlink>
          <a:srgbClr val="00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6600"/>
        </a:accent1>
        <a:accent2>
          <a:srgbClr val="733F5C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683853"/>
        </a:accent6>
        <a:hlink>
          <a:srgbClr val="273F61"/>
        </a:hlink>
        <a:folHlink>
          <a:srgbClr val="5C3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ind_4115_slide</Template>
  <TotalTime>213</TotalTime>
  <Words>117</Words>
  <Application>Microsoft Office PowerPoint</Application>
  <PresentationFormat>Prezentácia na obrazovke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ind_4115_slide</vt:lpstr>
      <vt:lpstr>1_Default Design</vt:lpstr>
      <vt:lpstr>JESEŇ - PANI BOHATÁ</vt:lpstr>
      <vt:lpstr>ZNAKY JESENE </vt:lpstr>
      <vt:lpstr>ZNAKY JESENE</vt:lpstr>
      <vt:lpstr>ZNAKY JESENE </vt:lpstr>
      <vt:lpstr>ZNAKY JESENE </vt:lpstr>
      <vt:lpstr>ZNAKY JESENE </vt:lpstr>
      <vt:lpstr>Snímka 7</vt:lpstr>
      <vt:lpstr>Snímka 8</vt:lpstr>
      <vt:lpstr>Snímka 9</vt:lpstr>
      <vt:lpstr>Snímka 10</vt:lpstr>
      <vt:lpstr>Snímka 11</vt:lpstr>
    </vt:vector>
  </TitlesOfParts>
  <Company>Indezine.com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Rezničáková</dc:creator>
  <cp:lastModifiedBy>SZS Detva</cp:lastModifiedBy>
  <cp:revision>21</cp:revision>
  <dcterms:created xsi:type="dcterms:W3CDTF">2014-08-09T13:06:09Z</dcterms:created>
  <dcterms:modified xsi:type="dcterms:W3CDTF">2020-08-30T22:02:50Z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Undo" visible="true"/>
        <mso:control idQ="mso:ObjectsGroup" visible="true"/>
      </mso:documentControls>
    </mso:qat>
  </mso:ribbon>
</mso:customUI>
</file>