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2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F5F0C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87CED4">
              <a:alpha val="2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254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5DC123">
              <a:alpha val="19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3632E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3632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105381"/>
              <a:satOff val="14341"/>
              <a:lumOff val="10801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105381"/>
              <a:satOff val="14341"/>
              <a:lumOff val="10801"/>
            </a:scheme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45761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77C83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77C83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názvu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Text názvu</a:t>
            </a:r>
          </a:p>
        </p:txBody>
      </p:sp>
      <p:sp>
        <p:nvSpPr>
          <p:cNvPr id="12" name="Text úrovne 1…"/>
          <p:cNvSpPr txBox="1"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300">
                <a:solidFill>
                  <a:srgbClr val="FF6666"/>
                </a:solidFill>
                <a:latin typeface="+mj-lt"/>
                <a:ea typeface="+mj-ea"/>
                <a:cs typeface="+mj-cs"/>
                <a:sym typeface="Comic Sans MS"/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4300">
                <a:solidFill>
                  <a:srgbClr val="FF6666"/>
                </a:solidFill>
                <a:latin typeface="+mj-lt"/>
                <a:ea typeface="+mj-ea"/>
                <a:cs typeface="+mj-cs"/>
                <a:sym typeface="Comic Sans MS"/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4300">
                <a:solidFill>
                  <a:srgbClr val="FF6666"/>
                </a:solidFill>
                <a:latin typeface="+mj-lt"/>
                <a:ea typeface="+mj-ea"/>
                <a:cs typeface="+mj-cs"/>
                <a:sym typeface="Comic Sans MS"/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4300">
                <a:solidFill>
                  <a:srgbClr val="FF6666"/>
                </a:solidFill>
                <a:latin typeface="+mj-lt"/>
                <a:ea typeface="+mj-ea"/>
                <a:cs typeface="+mj-cs"/>
                <a:sym typeface="Comic Sans MS"/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4300">
                <a:solidFill>
                  <a:srgbClr val="FF6666"/>
                </a:solidFill>
                <a:latin typeface="+mj-lt"/>
                <a:ea typeface="+mj-ea"/>
                <a:cs typeface="+mj-cs"/>
                <a:sym typeface="Comic Sans MS"/>
              </a:defRPr>
            </a:lvl5pPr>
          </a:lstStyle>
          <a:p>
            <a:pPr/>
            <a:r>
              <a:t>Text úrovne 1</a:t>
            </a:r>
          </a:p>
          <a:p>
            <a:pPr lvl="1"/>
            <a:r>
              <a:t>Text úrovne 2</a:t>
            </a:r>
          </a:p>
          <a:p>
            <a:pPr lvl="2"/>
            <a:r>
              <a:t>Text úrovne 3</a:t>
            </a:r>
          </a:p>
          <a:p>
            <a:pPr lvl="3"/>
            <a:r>
              <a:t>Text úrovne 4</a:t>
            </a:r>
          </a:p>
          <a:p>
            <a:pPr lvl="4"/>
            <a:r>
              <a:t>Text úrovne 5</a:t>
            </a:r>
          </a:p>
        </p:txBody>
      </p:sp>
      <p:sp>
        <p:nvSpPr>
          <p:cNvPr id="13" name="Číslo snímky"/>
          <p:cNvSpPr txBox="1"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13"/>
          </p:nvPr>
        </p:nvSpPr>
        <p:spPr>
          <a:xfrm>
            <a:off x="1270000" y="6362700"/>
            <a:ext cx="10464800" cy="5334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b="1" sz="28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14"/>
          </p:nvPr>
        </p:nvSpPr>
        <p:spPr>
          <a:xfrm>
            <a:off x="1270000" y="4254500"/>
            <a:ext cx="10464800" cy="7112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2400"/>
              </a:spcBef>
              <a:buSzTx/>
              <a:buNone/>
              <a:defRPr sz="4000"/>
            </a:lvl1pPr>
          </a:lstStyle>
          <a:p>
            <a:pPr/>
            <a:r>
              <a:t>“Type a quote here.”</a:t>
            </a:r>
          </a:p>
        </p:txBody>
      </p:sp>
      <p:sp>
        <p:nvSpPr>
          <p:cNvPr id="95" name="Číslo snímky"/>
          <p:cNvSpPr txBox="1"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Obrázok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Číslo snímky"/>
          <p:cNvSpPr txBox="1"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Číslo snímky"/>
          <p:cNvSpPr txBox="1"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rázok"/>
          <p:cNvSpPr/>
          <p:nvPr>
            <p:ph type="pic" idx="13"/>
          </p:nvPr>
        </p:nvSpPr>
        <p:spPr>
          <a:xfrm>
            <a:off x="1600200" y="635000"/>
            <a:ext cx="9779000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ext názvu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Text názvu</a:t>
            </a:r>
          </a:p>
        </p:txBody>
      </p:sp>
      <p:sp>
        <p:nvSpPr>
          <p:cNvPr id="22" name="Text úrovne 1…"/>
          <p:cNvSpPr txBox="1"/>
          <p:nvPr>
            <p:ph type="body" sz="quarter" idx="1"/>
          </p:nvPr>
        </p:nvSpPr>
        <p:spPr>
          <a:xfrm>
            <a:off x="1270000" y="8191500"/>
            <a:ext cx="10464800" cy="12192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300">
                <a:solidFill>
                  <a:srgbClr val="FF6666"/>
                </a:solidFill>
                <a:latin typeface="+mj-lt"/>
                <a:ea typeface="+mj-ea"/>
                <a:cs typeface="+mj-cs"/>
                <a:sym typeface="Comic Sans MS"/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4300">
                <a:solidFill>
                  <a:srgbClr val="FF6666"/>
                </a:solidFill>
                <a:latin typeface="+mj-lt"/>
                <a:ea typeface="+mj-ea"/>
                <a:cs typeface="+mj-cs"/>
                <a:sym typeface="Comic Sans MS"/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4300">
                <a:solidFill>
                  <a:srgbClr val="FF6666"/>
                </a:solidFill>
                <a:latin typeface="+mj-lt"/>
                <a:ea typeface="+mj-ea"/>
                <a:cs typeface="+mj-cs"/>
                <a:sym typeface="Comic Sans MS"/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4300">
                <a:solidFill>
                  <a:srgbClr val="FF6666"/>
                </a:solidFill>
                <a:latin typeface="+mj-lt"/>
                <a:ea typeface="+mj-ea"/>
                <a:cs typeface="+mj-cs"/>
                <a:sym typeface="Comic Sans MS"/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4300">
                <a:solidFill>
                  <a:srgbClr val="FF6666"/>
                </a:solidFill>
                <a:latin typeface="+mj-lt"/>
                <a:ea typeface="+mj-ea"/>
                <a:cs typeface="+mj-cs"/>
                <a:sym typeface="Comic Sans MS"/>
              </a:defRPr>
            </a:lvl5pPr>
          </a:lstStyle>
          <a:p>
            <a:pPr/>
            <a:r>
              <a:t>Text úrovne 1</a:t>
            </a:r>
          </a:p>
          <a:p>
            <a:pPr lvl="1"/>
            <a:r>
              <a:t>Text úrovne 2</a:t>
            </a:r>
          </a:p>
          <a:p>
            <a:pPr lvl="2"/>
            <a:r>
              <a:t>Text úrovne 3</a:t>
            </a:r>
          </a:p>
          <a:p>
            <a:pPr lvl="3"/>
            <a:r>
              <a:t>Text úrovne 4</a:t>
            </a:r>
          </a:p>
          <a:p>
            <a:pPr lvl="4"/>
            <a:r>
              <a:t>Text úrovne 5</a:t>
            </a:r>
          </a:p>
        </p:txBody>
      </p:sp>
      <p:sp>
        <p:nvSpPr>
          <p:cNvPr id="23" name="Číslo snímky"/>
          <p:cNvSpPr txBox="1"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názvu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Text názvu</a:t>
            </a:r>
          </a:p>
        </p:txBody>
      </p:sp>
      <p:sp>
        <p:nvSpPr>
          <p:cNvPr id="31" name="Číslo snímky"/>
          <p:cNvSpPr txBox="1"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Obrázok"/>
          <p:cNvSpPr/>
          <p:nvPr>
            <p:ph type="pic" sz="half" idx="13"/>
          </p:nvPr>
        </p:nvSpPr>
        <p:spPr>
          <a:xfrm>
            <a:off x="6718300" y="762000"/>
            <a:ext cx="5334000" cy="8242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ext názvu"/>
          <p:cNvSpPr txBox="1"/>
          <p:nvPr>
            <p:ph type="title"/>
          </p:nvPr>
        </p:nvSpPr>
        <p:spPr>
          <a:xfrm>
            <a:off x="952500" y="762000"/>
            <a:ext cx="5334000" cy="4000500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/>
            <a:r>
              <a:t>Text názvu</a:t>
            </a:r>
          </a:p>
        </p:txBody>
      </p:sp>
      <p:sp>
        <p:nvSpPr>
          <p:cNvPr id="40" name="Text úrovne 1…"/>
          <p:cNvSpPr txBox="1"/>
          <p:nvPr>
            <p:ph type="body" sz="quarter" idx="1"/>
          </p:nvPr>
        </p:nvSpPr>
        <p:spPr>
          <a:xfrm>
            <a:off x="952500" y="5003800"/>
            <a:ext cx="5334000" cy="4000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300">
                <a:solidFill>
                  <a:srgbClr val="FF6666"/>
                </a:solidFill>
                <a:latin typeface="+mj-lt"/>
                <a:ea typeface="+mj-ea"/>
                <a:cs typeface="+mj-cs"/>
                <a:sym typeface="Comic Sans MS"/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4300">
                <a:solidFill>
                  <a:srgbClr val="FF6666"/>
                </a:solidFill>
                <a:latin typeface="+mj-lt"/>
                <a:ea typeface="+mj-ea"/>
                <a:cs typeface="+mj-cs"/>
                <a:sym typeface="Comic Sans MS"/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4300">
                <a:solidFill>
                  <a:srgbClr val="FF6666"/>
                </a:solidFill>
                <a:latin typeface="+mj-lt"/>
                <a:ea typeface="+mj-ea"/>
                <a:cs typeface="+mj-cs"/>
                <a:sym typeface="Comic Sans MS"/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4300">
                <a:solidFill>
                  <a:srgbClr val="FF6666"/>
                </a:solidFill>
                <a:latin typeface="+mj-lt"/>
                <a:ea typeface="+mj-ea"/>
                <a:cs typeface="+mj-cs"/>
                <a:sym typeface="Comic Sans MS"/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4300">
                <a:solidFill>
                  <a:srgbClr val="FF6666"/>
                </a:solidFill>
                <a:latin typeface="+mj-lt"/>
                <a:ea typeface="+mj-ea"/>
                <a:cs typeface="+mj-cs"/>
                <a:sym typeface="Comic Sans MS"/>
              </a:defRPr>
            </a:lvl5pPr>
          </a:lstStyle>
          <a:p>
            <a:pPr/>
            <a:r>
              <a:t>Text úrovne 1</a:t>
            </a:r>
          </a:p>
          <a:p>
            <a:pPr lvl="1"/>
            <a:r>
              <a:t>Text úrovne 2</a:t>
            </a:r>
          </a:p>
          <a:p>
            <a:pPr lvl="2"/>
            <a:r>
              <a:t>Text úrovne 3</a:t>
            </a:r>
          </a:p>
          <a:p>
            <a:pPr lvl="3"/>
            <a:r>
              <a:t>Text úrovne 4</a:t>
            </a:r>
          </a:p>
          <a:p>
            <a:pPr lvl="4"/>
            <a:r>
              <a:t>Text úrovne 5</a:t>
            </a:r>
          </a:p>
        </p:txBody>
      </p:sp>
      <p:sp>
        <p:nvSpPr>
          <p:cNvPr id="41" name="Číslo snímky"/>
          <p:cNvSpPr txBox="1"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 názvu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 názvu</a:t>
            </a:r>
          </a:p>
        </p:txBody>
      </p:sp>
      <p:sp>
        <p:nvSpPr>
          <p:cNvPr id="49" name="Číslo snímky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 názvu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 názvu</a:t>
            </a:r>
          </a:p>
        </p:txBody>
      </p:sp>
      <p:sp>
        <p:nvSpPr>
          <p:cNvPr id="57" name="Text úrovne 1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 úrovne 1</a:t>
            </a:r>
          </a:p>
          <a:p>
            <a:pPr lvl="1"/>
            <a:r>
              <a:t>Text úrovne 2</a:t>
            </a:r>
          </a:p>
          <a:p>
            <a:pPr lvl="2"/>
            <a:r>
              <a:t>Text úrovne 3</a:t>
            </a:r>
          </a:p>
          <a:p>
            <a:pPr lvl="3"/>
            <a:r>
              <a:t>Text úrovne 4</a:t>
            </a:r>
          </a:p>
          <a:p>
            <a:pPr lvl="4"/>
            <a:r>
              <a:t>Text úrovne 5</a:t>
            </a:r>
          </a:p>
        </p:txBody>
      </p:sp>
      <p:sp>
        <p:nvSpPr>
          <p:cNvPr id="58" name="Číslo snímky"/>
          <p:cNvSpPr txBox="1"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Obrázok"/>
          <p:cNvSpPr/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ext názvu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 názvu</a:t>
            </a:r>
          </a:p>
        </p:txBody>
      </p:sp>
      <p:sp>
        <p:nvSpPr>
          <p:cNvPr id="67" name="Text úrovne 1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81000" indent="-381000">
              <a:spcBef>
                <a:spcPts val="3800"/>
              </a:spcBef>
              <a:defRPr sz="2800"/>
            </a:lvl1pPr>
            <a:lvl2pPr marL="762000" indent="-381000">
              <a:spcBef>
                <a:spcPts val="3800"/>
              </a:spcBef>
              <a:defRPr sz="2800"/>
            </a:lvl2pPr>
            <a:lvl3pPr marL="1143000" indent="-381000">
              <a:spcBef>
                <a:spcPts val="3800"/>
              </a:spcBef>
              <a:defRPr sz="2800"/>
            </a:lvl3pPr>
            <a:lvl4pPr marL="1524000" indent="-381000">
              <a:spcBef>
                <a:spcPts val="3800"/>
              </a:spcBef>
              <a:defRPr sz="2800"/>
            </a:lvl4pPr>
            <a:lvl5pPr marL="1905000" indent="-381000">
              <a:spcBef>
                <a:spcPts val="3800"/>
              </a:spcBef>
              <a:defRPr sz="2800"/>
            </a:lvl5pPr>
          </a:lstStyle>
          <a:p>
            <a:pPr/>
            <a:r>
              <a:t>Text úrovne 1</a:t>
            </a:r>
          </a:p>
          <a:p>
            <a:pPr lvl="1"/>
            <a:r>
              <a:t>Text úrovne 2</a:t>
            </a:r>
          </a:p>
          <a:p>
            <a:pPr lvl="2"/>
            <a:r>
              <a:t>Text úrovne 3</a:t>
            </a:r>
          </a:p>
          <a:p>
            <a:pPr lvl="3"/>
            <a:r>
              <a:t>Text úrovne 4</a:t>
            </a:r>
          </a:p>
          <a:p>
            <a:pPr lvl="4"/>
            <a:r>
              <a:t>Text úrovne 5</a:t>
            </a:r>
          </a:p>
        </p:txBody>
      </p:sp>
      <p:sp>
        <p:nvSpPr>
          <p:cNvPr id="68" name="Číslo snímky"/>
          <p:cNvSpPr txBox="1"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 úrovne 1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Text úrovne 1</a:t>
            </a:r>
          </a:p>
          <a:p>
            <a:pPr lvl="1"/>
            <a:r>
              <a:t>Text úrovne 2</a:t>
            </a:r>
          </a:p>
          <a:p>
            <a:pPr lvl="2"/>
            <a:r>
              <a:t>Text úrovne 3</a:t>
            </a:r>
          </a:p>
          <a:p>
            <a:pPr lvl="3"/>
            <a:r>
              <a:t>Text úrovne 4</a:t>
            </a:r>
          </a:p>
          <a:p>
            <a:pPr lvl="4"/>
            <a:r>
              <a:t>Text úrovne 5</a:t>
            </a:r>
          </a:p>
        </p:txBody>
      </p:sp>
      <p:sp>
        <p:nvSpPr>
          <p:cNvPr id="76" name="Číslo snímky"/>
          <p:cNvSpPr txBox="1"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Obrázok"/>
          <p:cNvSpPr/>
          <p:nvPr>
            <p:ph type="pic" sz="quarter" idx="13"/>
          </p:nvPr>
        </p:nvSpPr>
        <p:spPr>
          <a:xfrm>
            <a:off x="6718300" y="50927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Obrázok"/>
          <p:cNvSpPr/>
          <p:nvPr>
            <p:ph type="pic" sz="quarter" idx="14"/>
          </p:nvPr>
        </p:nvSpPr>
        <p:spPr>
          <a:xfrm>
            <a:off x="6718300" y="7620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Obrázok"/>
          <p:cNvSpPr/>
          <p:nvPr>
            <p:ph type="pic" sz="half" idx="15"/>
          </p:nvPr>
        </p:nvSpPr>
        <p:spPr>
          <a:xfrm>
            <a:off x="952500" y="762884"/>
            <a:ext cx="5334000" cy="8229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Číslo snímky"/>
          <p:cNvSpPr txBox="1"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názvu"/>
          <p:cNvSpPr txBox="1"/>
          <p:nvPr>
            <p:ph type="title"/>
          </p:nvPr>
        </p:nvSpPr>
        <p:spPr>
          <a:xfrm>
            <a:off x="952500" y="406400"/>
            <a:ext cx="11099800" cy="2120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Text názvu</a:t>
            </a:r>
          </a:p>
        </p:txBody>
      </p:sp>
      <p:sp>
        <p:nvSpPr>
          <p:cNvPr id="3" name="Text úrovne 1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Text úrovne 1</a:t>
            </a:r>
          </a:p>
          <a:p>
            <a:pPr lvl="1"/>
            <a:r>
              <a:t>Text úrovne 2</a:t>
            </a:r>
          </a:p>
          <a:p>
            <a:pPr lvl="2"/>
            <a:r>
              <a:t>Text úrovne 3</a:t>
            </a:r>
          </a:p>
          <a:p>
            <a:pPr lvl="3"/>
            <a:r>
              <a:t>Text úrovne 4</a:t>
            </a:r>
          </a:p>
          <a:p>
            <a:pPr lvl="4"/>
            <a:r>
              <a:t>Text úrovne 5</a:t>
            </a:r>
          </a:p>
        </p:txBody>
      </p:sp>
      <p:sp>
        <p:nvSpPr>
          <p:cNvPr id="4" name="Číslo snímky"/>
          <p:cNvSpPr txBox="1"/>
          <p:nvPr>
            <p:ph type="sldNum" sz="quarter" idx="2"/>
          </p:nvPr>
        </p:nvSpPr>
        <p:spPr>
          <a:xfrm>
            <a:off x="6311798" y="9245599"/>
            <a:ext cx="368504" cy="3810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200" u="none">
          <a:ln>
            <a:noFill/>
          </a:ln>
          <a:solidFill>
            <a:srgbClr val="00F900"/>
          </a:solidFill>
          <a:uFillTx/>
          <a:latin typeface="+mj-lt"/>
          <a:ea typeface="+mj-ea"/>
          <a:cs typeface="+mj-cs"/>
          <a:sym typeface="Comic Sans MS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200" u="none">
          <a:ln>
            <a:noFill/>
          </a:ln>
          <a:solidFill>
            <a:srgbClr val="00F900"/>
          </a:solidFill>
          <a:uFillTx/>
          <a:latin typeface="+mj-lt"/>
          <a:ea typeface="+mj-ea"/>
          <a:cs typeface="+mj-cs"/>
          <a:sym typeface="Comic Sans MS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200" u="none">
          <a:ln>
            <a:noFill/>
          </a:ln>
          <a:solidFill>
            <a:srgbClr val="00F900"/>
          </a:solidFill>
          <a:uFillTx/>
          <a:latin typeface="+mj-lt"/>
          <a:ea typeface="+mj-ea"/>
          <a:cs typeface="+mj-cs"/>
          <a:sym typeface="Comic Sans MS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200" u="none">
          <a:ln>
            <a:noFill/>
          </a:ln>
          <a:solidFill>
            <a:srgbClr val="00F900"/>
          </a:solidFill>
          <a:uFillTx/>
          <a:latin typeface="+mj-lt"/>
          <a:ea typeface="+mj-ea"/>
          <a:cs typeface="+mj-cs"/>
          <a:sym typeface="Comic Sans MS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200" u="none">
          <a:ln>
            <a:noFill/>
          </a:ln>
          <a:solidFill>
            <a:srgbClr val="00F900"/>
          </a:solidFill>
          <a:uFillTx/>
          <a:latin typeface="+mj-lt"/>
          <a:ea typeface="+mj-ea"/>
          <a:cs typeface="+mj-cs"/>
          <a:sym typeface="Comic Sans MS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200" u="none">
          <a:ln>
            <a:noFill/>
          </a:ln>
          <a:solidFill>
            <a:srgbClr val="00F900"/>
          </a:solidFill>
          <a:uFillTx/>
          <a:latin typeface="+mj-lt"/>
          <a:ea typeface="+mj-ea"/>
          <a:cs typeface="+mj-cs"/>
          <a:sym typeface="Comic Sans MS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200" u="none">
          <a:ln>
            <a:noFill/>
          </a:ln>
          <a:solidFill>
            <a:srgbClr val="00F900"/>
          </a:solidFill>
          <a:uFillTx/>
          <a:latin typeface="+mj-lt"/>
          <a:ea typeface="+mj-ea"/>
          <a:cs typeface="+mj-cs"/>
          <a:sym typeface="Comic Sans MS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200" u="none">
          <a:ln>
            <a:noFill/>
          </a:ln>
          <a:solidFill>
            <a:srgbClr val="00F900"/>
          </a:solidFill>
          <a:uFillTx/>
          <a:latin typeface="+mj-lt"/>
          <a:ea typeface="+mj-ea"/>
          <a:cs typeface="+mj-cs"/>
          <a:sym typeface="Comic Sans MS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200" u="none">
          <a:ln>
            <a:noFill/>
          </a:ln>
          <a:solidFill>
            <a:srgbClr val="00F900"/>
          </a:solidFill>
          <a:uFillTx/>
          <a:latin typeface="+mj-lt"/>
          <a:ea typeface="+mj-ea"/>
          <a:cs typeface="+mj-cs"/>
          <a:sym typeface="Comic Sans MS"/>
        </a:defRPr>
      </a:lvl9pPr>
    </p:titleStyle>
    <p:bodyStyle>
      <a:lvl1pPr marL="4572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9144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13716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18288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22860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27432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32004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36576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41148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tif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0.tif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.tif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hyperlink" Target="http://www.detstvobeznasilia.sk" TargetMode="External"/><Relationship Id="rId3" Type="http://schemas.openxmlformats.org/officeDocument/2006/relationships/hyperlink" Target="http://www.centrumslniecko.sk" TargetMode="External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tif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tif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tif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tif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tif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tif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tif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tif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tif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tif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ýranie a zneužívanie detí"/>
          <p:cNvSpPr txBox="1"/>
          <p:nvPr>
            <p:ph type="ctrTitle"/>
          </p:nvPr>
        </p:nvSpPr>
        <p:spPr>
          <a:xfrm>
            <a:off x="675878" y="1682750"/>
            <a:ext cx="11932444" cy="4382493"/>
          </a:xfrm>
          <a:prstGeom prst="rect">
            <a:avLst/>
          </a:prstGeom>
        </p:spPr>
        <p:txBody>
          <a:bodyPr/>
          <a:lstStyle/>
          <a:p>
            <a:pPr/>
            <a:r>
              <a:t>Týranie a zneužívanie detí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Zaoblený štvoruholník"/>
          <p:cNvSpPr/>
          <p:nvPr/>
        </p:nvSpPr>
        <p:spPr>
          <a:xfrm>
            <a:off x="203200" y="571500"/>
            <a:ext cx="3419079" cy="3361333"/>
          </a:xfrm>
          <a:prstGeom prst="roundRect">
            <a:avLst>
              <a:gd name="adj" fmla="val 15000"/>
            </a:avLst>
          </a:prstGeom>
          <a:gradFill>
            <a:gsLst>
              <a:gs pos="0">
                <a:srgbClr val="FF40FF"/>
              </a:gs>
              <a:gs pos="100000">
                <a:schemeClr val="accent4">
                  <a:hueOff val="-241732"/>
                  <a:satOff val="29417"/>
                  <a:lumOff val="20730"/>
                </a:schemeClr>
              </a:gs>
            </a:gsLst>
            <a:lin ang="5400000"/>
          </a:gradFill>
          <a:ln w="12700">
            <a:miter lim="400000"/>
          </a:ln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</a:defRPr>
            </a:pPr>
          </a:p>
        </p:txBody>
      </p:sp>
      <p:pic>
        <p:nvPicPr>
          <p:cNvPr id="147" name="Obrázok" descr="Obrázok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839" y="702766"/>
            <a:ext cx="3535189" cy="3535190"/>
          </a:xfrm>
          <a:prstGeom prst="rect">
            <a:avLst/>
          </a:prstGeom>
          <a:ln w="12700">
            <a:miter lim="400000"/>
          </a:ln>
        </p:spPr>
      </p:pic>
      <p:sp>
        <p:nvSpPr>
          <p:cNvPr id="148" name="Keď ťa niekto núti…"/>
          <p:cNvSpPr txBox="1"/>
          <p:nvPr/>
        </p:nvSpPr>
        <p:spPr>
          <a:xfrm>
            <a:off x="4715139" y="2660649"/>
            <a:ext cx="6621810" cy="4991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355600">
              <a:defRPr sz="5500">
                <a:solidFill>
                  <a:srgbClr val="D783FF"/>
                </a:solidFill>
                <a:latin typeface="+mj-lt"/>
                <a:ea typeface="+mj-ea"/>
                <a:cs typeface="+mj-cs"/>
                <a:sym typeface="Comic Sans MS"/>
              </a:defRPr>
            </a:pPr>
            <a:r>
              <a:t>Keď ťa niekto núti </a:t>
            </a:r>
          </a:p>
          <a:p>
            <a:pPr defTabSz="355600">
              <a:defRPr sz="5500">
                <a:solidFill>
                  <a:srgbClr val="D783FF"/>
                </a:solidFill>
                <a:latin typeface="+mj-lt"/>
                <a:ea typeface="+mj-ea"/>
                <a:cs typeface="+mj-cs"/>
                <a:sym typeface="Comic Sans MS"/>
              </a:defRPr>
            </a:pPr>
            <a:r>
              <a:t>piť alkohol, </a:t>
            </a:r>
          </a:p>
          <a:p>
            <a:pPr defTabSz="355600">
              <a:defRPr sz="5500">
                <a:solidFill>
                  <a:srgbClr val="D783FF"/>
                </a:solidFill>
                <a:latin typeface="+mj-lt"/>
                <a:ea typeface="+mj-ea"/>
                <a:cs typeface="+mj-cs"/>
                <a:sym typeface="Comic Sans MS"/>
              </a:defRPr>
            </a:pPr>
            <a:r>
              <a:t>fajčiť cigarety </a:t>
            </a:r>
          </a:p>
          <a:p>
            <a:pPr defTabSz="355600">
              <a:defRPr sz="5500">
                <a:solidFill>
                  <a:srgbClr val="D783FF"/>
                </a:solidFill>
                <a:latin typeface="+mj-lt"/>
                <a:ea typeface="+mj-ea"/>
                <a:cs typeface="+mj-cs"/>
                <a:sym typeface="Comic Sans MS"/>
              </a:defRPr>
            </a:pPr>
            <a:r>
              <a:t>alebo </a:t>
            </a:r>
          </a:p>
          <a:p>
            <a:pPr defTabSz="355600">
              <a:defRPr sz="5500">
                <a:solidFill>
                  <a:srgbClr val="D783FF"/>
                </a:solidFill>
                <a:latin typeface="+mj-lt"/>
                <a:ea typeface="+mj-ea"/>
                <a:cs typeface="+mj-cs"/>
                <a:sym typeface="Comic Sans MS"/>
              </a:defRPr>
            </a:pPr>
            <a:r>
              <a:t>užívať drogy.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Obrázok" descr="Obrázok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8100" y="469900"/>
            <a:ext cx="3549204" cy="3549204"/>
          </a:xfrm>
          <a:prstGeom prst="rect">
            <a:avLst/>
          </a:prstGeom>
          <a:ln w="12700">
            <a:miter lim="400000"/>
          </a:ln>
        </p:spPr>
      </p:pic>
      <p:sp>
        <p:nvSpPr>
          <p:cNvPr id="151" name="Keď máš strach,…"/>
          <p:cNvSpPr txBox="1"/>
          <p:nvPr/>
        </p:nvSpPr>
        <p:spPr>
          <a:xfrm>
            <a:off x="4531952" y="1892300"/>
            <a:ext cx="5837363" cy="596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355600">
              <a:defRPr sz="5500">
                <a:solidFill>
                  <a:srgbClr val="76D6FF"/>
                </a:solidFill>
                <a:latin typeface="+mj-lt"/>
                <a:ea typeface="+mj-ea"/>
                <a:cs typeface="+mj-cs"/>
                <a:sym typeface="Comic Sans MS"/>
              </a:defRPr>
            </a:pPr>
            <a:r>
              <a:t>Keď máš strach, </a:t>
            </a:r>
          </a:p>
          <a:p>
            <a:pPr defTabSz="355600">
              <a:defRPr sz="5500">
                <a:solidFill>
                  <a:srgbClr val="76D6FF"/>
                </a:solidFill>
                <a:latin typeface="+mj-lt"/>
                <a:ea typeface="+mj-ea"/>
                <a:cs typeface="+mj-cs"/>
                <a:sym typeface="Comic Sans MS"/>
              </a:defRPr>
            </a:pPr>
            <a:r>
              <a:t>pretože niekto </a:t>
            </a:r>
          </a:p>
          <a:p>
            <a:pPr defTabSz="355600">
              <a:defRPr sz="5500">
                <a:solidFill>
                  <a:srgbClr val="76D6FF"/>
                </a:solidFill>
                <a:latin typeface="+mj-lt"/>
                <a:ea typeface="+mj-ea"/>
                <a:cs typeface="+mj-cs"/>
                <a:sym typeface="Comic Sans MS"/>
              </a:defRPr>
            </a:pPr>
            <a:r>
              <a:t>z </a:t>
            </a:r>
          </a:p>
          <a:p>
            <a:pPr defTabSz="355600">
              <a:defRPr sz="5500">
                <a:solidFill>
                  <a:srgbClr val="76D6FF"/>
                </a:solidFill>
                <a:latin typeface="+mj-lt"/>
                <a:ea typeface="+mj-ea"/>
                <a:cs typeface="+mj-cs"/>
                <a:sym typeface="Comic Sans MS"/>
              </a:defRPr>
            </a:pPr>
            <a:r>
              <a:t>tvojich blízkych </a:t>
            </a:r>
          </a:p>
          <a:p>
            <a:pPr defTabSz="355600">
              <a:defRPr sz="5500">
                <a:solidFill>
                  <a:srgbClr val="76D6FF"/>
                </a:solidFill>
                <a:latin typeface="+mj-lt"/>
                <a:ea typeface="+mj-ea"/>
                <a:cs typeface="+mj-cs"/>
                <a:sym typeface="Comic Sans MS"/>
              </a:defRPr>
            </a:pPr>
            <a:r>
              <a:t>je </a:t>
            </a:r>
          </a:p>
          <a:p>
            <a:pPr defTabSz="355600">
              <a:defRPr sz="5500">
                <a:solidFill>
                  <a:srgbClr val="76D6FF"/>
                </a:solidFill>
                <a:latin typeface="+mj-lt"/>
                <a:ea typeface="+mj-ea"/>
                <a:cs typeface="+mj-cs"/>
                <a:sym typeface="Comic Sans MS"/>
              </a:defRPr>
            </a:pPr>
            <a:r>
              <a:t>obeťou násilia.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Hrdina o násilí nemlčí!"/>
          <p:cNvSpPr txBox="1"/>
          <p:nvPr/>
        </p:nvSpPr>
        <p:spPr>
          <a:xfrm>
            <a:off x="1665026" y="1785617"/>
            <a:ext cx="9674747" cy="142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400">
                <a:solidFill>
                  <a:srgbClr val="FF7E79"/>
                </a:solidFill>
                <a:latin typeface="+mj-lt"/>
                <a:ea typeface="+mj-ea"/>
                <a:cs typeface="+mj-cs"/>
                <a:sym typeface="Comic Sans MS"/>
              </a:defRPr>
            </a:lvl1pPr>
          </a:lstStyle>
          <a:p>
            <a:pPr/>
            <a:r>
              <a:t>Hrdina o násilí nemlčí!</a:t>
            </a:r>
          </a:p>
        </p:txBody>
      </p:sp>
      <p:sp>
        <p:nvSpPr>
          <p:cNvPr id="154" name="Staň sa hrdinom!"/>
          <p:cNvSpPr txBox="1"/>
          <p:nvPr/>
        </p:nvSpPr>
        <p:spPr>
          <a:xfrm>
            <a:off x="762061" y="7263056"/>
            <a:ext cx="8024516" cy="15113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76200" dist="0" dir="18900000">
              <a:srgbClr val="FFFFFF">
                <a:alpha val="8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000">
                <a:solidFill>
                  <a:srgbClr val="FF2600"/>
                </a:solidFill>
                <a:latin typeface="+mj-lt"/>
                <a:ea typeface="+mj-ea"/>
                <a:cs typeface="+mj-cs"/>
                <a:sym typeface="Comic Sans MS"/>
              </a:defRPr>
            </a:lvl1pPr>
          </a:lstStyle>
          <a:p>
            <a:pPr/>
            <a:r>
              <a:t>Staň sa hrdinom!</a:t>
            </a:r>
          </a:p>
        </p:txBody>
      </p:sp>
      <p:sp>
        <p:nvSpPr>
          <p:cNvPr id="155" name="http://detstvobeznasilia.gov.sk/index.php/som-dieta-tinedzer/"/>
          <p:cNvSpPr txBox="1"/>
          <p:nvPr/>
        </p:nvSpPr>
        <p:spPr>
          <a:xfrm>
            <a:off x="1007879" y="5019637"/>
            <a:ext cx="10989042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900">
                <a:latin typeface="+mj-lt"/>
                <a:ea typeface="+mj-ea"/>
                <a:cs typeface="+mj-cs"/>
                <a:sym typeface="Comic Sans MS"/>
              </a:defRPr>
            </a:lvl1pPr>
          </a:lstStyle>
          <a:p>
            <a:pPr/>
            <a:r>
              <a:t>http://detstvobeznasilia.gov.sk/index.php/som-dieta-tinedzer/</a:t>
            </a:r>
          </a:p>
        </p:txBody>
      </p:sp>
      <p:pic>
        <p:nvPicPr>
          <p:cNvPr id="156" name="Obrázok" descr="Obrázok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502382" y="7055634"/>
            <a:ext cx="3289301" cy="24638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Na koho sa môžem obrátiť?"/>
          <p:cNvSpPr txBox="1"/>
          <p:nvPr/>
        </p:nvSpPr>
        <p:spPr>
          <a:xfrm>
            <a:off x="2606203" y="1903818"/>
            <a:ext cx="7792394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700">
                <a:solidFill>
                  <a:srgbClr val="FF2600"/>
                </a:solidFill>
                <a:latin typeface="+mj-lt"/>
                <a:ea typeface="+mj-ea"/>
                <a:cs typeface="+mj-cs"/>
                <a:sym typeface="Comic Sans MS"/>
              </a:defRPr>
            </a:lvl1pPr>
          </a:lstStyle>
          <a:p>
            <a:pPr/>
            <a:r>
              <a:t>Na koho sa môžem obrátiť?</a:t>
            </a:r>
          </a:p>
        </p:txBody>
      </p:sp>
      <p:sp>
        <p:nvSpPr>
          <p:cNvPr id="159" name="Niekto mi ubližuje, potrebujem pomoc, viem o niekom,…"/>
          <p:cNvSpPr txBox="1"/>
          <p:nvPr/>
        </p:nvSpPr>
        <p:spPr>
          <a:xfrm>
            <a:off x="362793" y="143009"/>
            <a:ext cx="12279214" cy="1447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solidFill>
                  <a:srgbClr val="73FDFF"/>
                </a:solidFill>
                <a:latin typeface="+mj-lt"/>
                <a:ea typeface="+mj-ea"/>
                <a:cs typeface="+mj-cs"/>
                <a:sym typeface="Comic Sans MS"/>
              </a:defRPr>
            </a:pPr>
            <a:r>
              <a:t>Niekto mi ubližuje, potrebujem pomoc, viem o niekom,</a:t>
            </a:r>
          </a:p>
          <a:p>
            <a:pPr>
              <a:defRPr>
                <a:solidFill>
                  <a:srgbClr val="73FDFF"/>
                </a:solidFill>
                <a:latin typeface="+mj-lt"/>
                <a:ea typeface="+mj-ea"/>
                <a:cs typeface="+mj-cs"/>
                <a:sym typeface="Comic Sans MS"/>
              </a:defRPr>
            </a:pPr>
            <a:r>
              <a:t>kto pomoc potrebuje…</a:t>
            </a:r>
          </a:p>
        </p:txBody>
      </p:sp>
      <p:sp>
        <p:nvSpPr>
          <p:cNvPr id="160" name="-rodičia, iný príbuzný, ktorý ti neubližuje…"/>
          <p:cNvSpPr txBox="1"/>
          <p:nvPr/>
        </p:nvSpPr>
        <p:spPr>
          <a:xfrm>
            <a:off x="432305" y="3613826"/>
            <a:ext cx="12279214" cy="581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4200">
                <a:solidFill>
                  <a:srgbClr val="FFFC79"/>
                </a:solidFill>
                <a:latin typeface="+mj-lt"/>
                <a:ea typeface="+mj-ea"/>
                <a:cs typeface="+mj-cs"/>
                <a:sym typeface="Comic Sans MS"/>
              </a:defRPr>
            </a:pPr>
            <a:r>
              <a:t>-rodičia, iný príbuzný, ktorý ti neubližuje</a:t>
            </a:r>
          </a:p>
          <a:p>
            <a:pPr algn="l">
              <a:defRPr sz="4200">
                <a:solidFill>
                  <a:srgbClr val="73FA79"/>
                </a:solidFill>
                <a:latin typeface="+mj-lt"/>
                <a:ea typeface="+mj-ea"/>
                <a:cs typeface="+mj-cs"/>
                <a:sym typeface="Comic Sans MS"/>
              </a:defRPr>
            </a:pPr>
            <a:r>
              <a:t>-učiteľ, vychovávateľ v škole, psychologička</a:t>
            </a:r>
          </a:p>
          <a:p>
            <a:pPr algn="l">
              <a:defRPr sz="4000">
                <a:solidFill>
                  <a:srgbClr val="76D6FF"/>
                </a:solidFill>
                <a:latin typeface="+mj-lt"/>
                <a:ea typeface="+mj-ea"/>
                <a:cs typeface="+mj-cs"/>
                <a:sym typeface="Comic Sans MS"/>
              </a:defRPr>
            </a:pPr>
            <a:r>
              <a:t>-orgán sociálnoprávnej ochrany detí 0800 19 12 22</a:t>
            </a:r>
          </a:p>
          <a:p>
            <a:pPr algn="l">
              <a:defRPr sz="4200">
                <a:solidFill>
                  <a:srgbClr val="7A81FF"/>
                </a:solidFill>
                <a:latin typeface="+mj-lt"/>
                <a:ea typeface="+mj-ea"/>
                <a:cs typeface="+mj-cs"/>
                <a:sym typeface="Comic Sans MS"/>
              </a:defRPr>
            </a:pPr>
            <a:r>
              <a:t>-polícia 158</a:t>
            </a:r>
          </a:p>
          <a:p>
            <a:pPr algn="l">
              <a:defRPr sz="4200">
                <a:solidFill>
                  <a:srgbClr val="D783FF"/>
                </a:solidFill>
                <a:latin typeface="+mj-lt"/>
                <a:ea typeface="+mj-ea"/>
                <a:cs typeface="+mj-cs"/>
                <a:sym typeface="Comic Sans MS"/>
              </a:defRPr>
            </a:pPr>
            <a:r>
              <a:t>-Linka detskej istoty 116 111</a:t>
            </a:r>
          </a:p>
          <a:p>
            <a:pPr algn="l">
              <a:defRPr sz="3900">
                <a:solidFill>
                  <a:srgbClr val="D6D6D6"/>
                </a:solidFill>
                <a:latin typeface="+mj-lt"/>
                <a:ea typeface="+mj-ea"/>
                <a:cs typeface="+mj-cs"/>
                <a:sym typeface="Comic Sans MS"/>
              </a:defRPr>
            </a:pPr>
            <a:r>
              <a:t>- Online chaty: </a:t>
            </a:r>
            <a:r>
              <a:rPr u="sng">
                <a:hlinkClick r:id="rId2" invalidUrl="" action="" tgtFrame="" tooltip="" history="1" highlightClick="0" endSnd="0"/>
              </a:rPr>
              <a:t>www.detstvobeznasilia.sk</a:t>
            </a:r>
          </a:p>
          <a:p>
            <a:pPr>
              <a:defRPr sz="3900">
                <a:solidFill>
                  <a:srgbClr val="D6D6D6"/>
                </a:solidFill>
                <a:latin typeface="+mj-lt"/>
                <a:ea typeface="+mj-ea"/>
                <a:cs typeface="+mj-cs"/>
                <a:sym typeface="Comic Sans MS"/>
              </a:defRPr>
            </a:pPr>
            <a:r>
              <a:t>   </a:t>
            </a:r>
            <a:r>
              <a:rPr u="sng">
                <a:hlinkClick r:id="rId3" invalidUrl="" action="" tgtFrame="" tooltip="" history="1" highlightClick="0" endSnd="0"/>
              </a:rPr>
              <a:t>www.centrumslniecko.sk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19. november - Svetový deň prevencie…"/>
          <p:cNvSpPr txBox="1"/>
          <p:nvPr/>
        </p:nvSpPr>
        <p:spPr>
          <a:xfrm>
            <a:off x="284363" y="5410200"/>
            <a:ext cx="12436073" cy="2616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4700">
                <a:latin typeface="+mj-lt"/>
                <a:ea typeface="+mj-ea"/>
                <a:cs typeface="+mj-cs"/>
                <a:sym typeface="Comic Sans MS"/>
              </a:defRPr>
            </a:pPr>
            <a:r>
              <a:rPr>
                <a:solidFill>
                  <a:srgbClr val="8EFA00"/>
                </a:solidFill>
              </a:rPr>
              <a:t>19. november</a:t>
            </a:r>
            <a:r>
              <a:t> - Svetový deň prevencie </a:t>
            </a:r>
          </a:p>
          <a:p>
            <a:pPr>
              <a:defRPr sz="4700">
                <a:latin typeface="+mj-lt"/>
                <a:ea typeface="+mj-ea"/>
                <a:cs typeface="+mj-cs"/>
                <a:sym typeface="Comic Sans MS"/>
              </a:defRPr>
            </a:pPr>
            <a:r>
              <a:t>týrania a zneužívania </a:t>
            </a:r>
          </a:p>
          <a:p>
            <a:pPr>
              <a:defRPr sz="4700">
                <a:latin typeface="+mj-lt"/>
                <a:ea typeface="+mj-ea"/>
                <a:cs typeface="+mj-cs"/>
                <a:sym typeface="Comic Sans MS"/>
              </a:defRPr>
            </a:pPr>
            <a:r>
              <a:t>detí</a:t>
            </a:r>
          </a:p>
        </p:txBody>
      </p:sp>
      <p:sp>
        <p:nvSpPr>
          <p:cNvPr id="163" name="18. novembra- Európsky deň ochrany detí…"/>
          <p:cNvSpPr txBox="1"/>
          <p:nvPr/>
        </p:nvSpPr>
        <p:spPr>
          <a:xfrm>
            <a:off x="652909" y="740715"/>
            <a:ext cx="11698983" cy="288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300">
                <a:latin typeface="+mj-lt"/>
                <a:ea typeface="+mj-ea"/>
                <a:cs typeface="+mj-cs"/>
                <a:sym typeface="Comic Sans MS"/>
              </a:defRPr>
            </a:pPr>
            <a:r>
              <a:rPr>
                <a:solidFill>
                  <a:srgbClr val="FF7E79"/>
                </a:solidFill>
              </a:rPr>
              <a:t>18. novembra</a:t>
            </a:r>
            <a:r>
              <a:t>- Európsky deň ochrany detí </a:t>
            </a:r>
          </a:p>
          <a:p>
            <a:pPr>
              <a:defRPr sz="5300">
                <a:latin typeface="+mj-lt"/>
                <a:ea typeface="+mj-ea"/>
                <a:cs typeface="+mj-cs"/>
                <a:sym typeface="Comic Sans MS"/>
              </a:defRPr>
            </a:pPr>
            <a:r>
              <a:t>pred sexuálnym zneužívaním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“Aby bolo DETI lepšie počuť”"/>
          <p:cNvSpPr txBox="1"/>
          <p:nvPr/>
        </p:nvSpPr>
        <p:spPr>
          <a:xfrm>
            <a:off x="1957204" y="775677"/>
            <a:ext cx="9445297" cy="1028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300">
                <a:solidFill>
                  <a:srgbClr val="FFFC79"/>
                </a:solidFill>
                <a:latin typeface="+mj-lt"/>
                <a:ea typeface="+mj-ea"/>
                <a:cs typeface="+mj-cs"/>
                <a:sym typeface="Comic Sans MS"/>
              </a:defRPr>
            </a:lvl1pPr>
          </a:lstStyle>
          <a:p>
            <a:pPr/>
            <a:r>
              <a:t>“Aby bolo DETI lepšie počuť”</a:t>
            </a:r>
          </a:p>
        </p:txBody>
      </p:sp>
      <p:sp>
        <p:nvSpPr>
          <p:cNvPr id="166" name="BUBNOVAČKA"/>
          <p:cNvSpPr txBox="1"/>
          <p:nvPr/>
        </p:nvSpPr>
        <p:spPr>
          <a:xfrm>
            <a:off x="2051719" y="3481250"/>
            <a:ext cx="8901362" cy="1866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0000">
                <a:solidFill>
                  <a:srgbClr val="FF2600"/>
                </a:solidFill>
                <a:latin typeface="+mj-lt"/>
                <a:ea typeface="+mj-ea"/>
                <a:cs typeface="+mj-cs"/>
                <a:sym typeface="Comic Sans MS"/>
              </a:defRPr>
            </a:lvl1pPr>
          </a:lstStyle>
          <a:p>
            <a:pPr/>
            <a:r>
              <a:t>BUBNOVAČKA</a:t>
            </a:r>
          </a:p>
        </p:txBody>
      </p:sp>
      <p:sp>
        <p:nvSpPr>
          <p:cNvPr id="167" name="20. novembra 2017…"/>
          <p:cNvSpPr txBox="1"/>
          <p:nvPr/>
        </p:nvSpPr>
        <p:spPr>
          <a:xfrm>
            <a:off x="3358105" y="6450568"/>
            <a:ext cx="6288590" cy="2387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300">
                <a:solidFill>
                  <a:srgbClr val="FFFC79"/>
                </a:solidFill>
                <a:latin typeface="+mj-lt"/>
                <a:ea typeface="+mj-ea"/>
                <a:cs typeface="+mj-cs"/>
                <a:sym typeface="Comic Sans MS"/>
              </a:defRPr>
            </a:pPr>
            <a:r>
              <a:t>20. novembra 2017</a:t>
            </a:r>
          </a:p>
          <a:p>
            <a:pPr>
              <a:defRPr sz="4300">
                <a:solidFill>
                  <a:srgbClr val="73FA79"/>
                </a:solidFill>
                <a:latin typeface="+mj-lt"/>
                <a:ea typeface="+mj-ea"/>
                <a:cs typeface="+mj-cs"/>
                <a:sym typeface="Comic Sans MS"/>
              </a:defRPr>
            </a:pPr>
            <a:r>
              <a:t>od 10:00 do 11.00 hod.</a:t>
            </a:r>
          </a:p>
          <a:p>
            <a:pPr>
              <a:defRPr sz="4300">
                <a:latin typeface="+mj-lt"/>
                <a:ea typeface="+mj-ea"/>
                <a:cs typeface="+mj-cs"/>
                <a:sym typeface="Comic Sans MS"/>
              </a:defRPr>
            </a:pPr>
            <a:r>
              <a:rPr>
                <a:solidFill>
                  <a:srgbClr val="73FDFF"/>
                </a:solidFill>
              </a:rPr>
              <a:t>Deti po celom slovensku</a:t>
            </a:r>
            <a: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gradFill flip="none" rotWithShape="1">
          <a:gsLst>
            <a:gs pos="0">
              <a:srgbClr val="D4FB79"/>
            </a:gs>
            <a:gs pos="100000">
              <a:schemeClr val="accent2">
                <a:hueOff val="-1101185"/>
                <a:satOff val="4910"/>
                <a:lumOff val="-14610"/>
              </a:schemeClr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Rovnako deti, ako aj dospelí,…"/>
          <p:cNvSpPr txBox="1"/>
          <p:nvPr>
            <p:ph type="title"/>
          </p:nvPr>
        </p:nvSpPr>
        <p:spPr>
          <a:xfrm>
            <a:off x="322262" y="482600"/>
            <a:ext cx="12124135" cy="3302000"/>
          </a:xfrm>
          <a:prstGeom prst="rect">
            <a:avLst/>
          </a:prstGeom>
        </p:spPr>
        <p:txBody>
          <a:bodyPr/>
          <a:lstStyle/>
          <a:p>
            <a:pPr defTabSz="549148">
              <a:defRPr sz="4136">
                <a:solidFill>
                  <a:srgbClr val="FFFFFF"/>
                </a:solidFill>
              </a:defRPr>
            </a:pPr>
            <a:r>
              <a:t>Rovnako deti, ako aj dospelí, </a:t>
            </a:r>
          </a:p>
          <a:p>
            <a:pPr defTabSz="549148">
              <a:defRPr sz="4136">
                <a:solidFill>
                  <a:srgbClr val="FFFFFF"/>
                </a:solidFill>
              </a:defRPr>
            </a:pPr>
            <a:r>
              <a:t>majú nielen svoje práva, </a:t>
            </a:r>
          </a:p>
          <a:p>
            <a:pPr defTabSz="549148">
              <a:defRPr sz="4136">
                <a:solidFill>
                  <a:srgbClr val="FFFFFF"/>
                </a:solidFill>
              </a:defRPr>
            </a:pPr>
            <a:r>
              <a:t>ale aj povinnosti, </a:t>
            </a:r>
          </a:p>
          <a:p>
            <a:pPr defTabSz="549148">
              <a:defRPr sz="4136">
                <a:solidFill>
                  <a:srgbClr val="FFFFFF"/>
                </a:solidFill>
              </a:defRPr>
            </a:pPr>
            <a:r>
              <a:t>ktoré niekedy mylne pokladáme za formy násilia…</a:t>
            </a:r>
          </a:p>
        </p:txBody>
      </p:sp>
      <p:pic>
        <p:nvPicPr>
          <p:cNvPr id="170" name="Obrázok" descr="Obrázok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35550" y="4731127"/>
            <a:ext cx="4737157" cy="361277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gradFill flip="none" rotWithShape="1">
          <a:gsLst>
            <a:gs pos="0">
              <a:srgbClr val="D4FB79"/>
            </a:gs>
            <a:gs pos="100000">
              <a:schemeClr val="accent2">
                <a:hueOff val="-1101185"/>
                <a:satOff val="4910"/>
                <a:lumOff val="-14610"/>
              </a:schemeClr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Čo teda NIE je násilie?"/>
          <p:cNvSpPr txBox="1"/>
          <p:nvPr>
            <p:ph type="title"/>
          </p:nvPr>
        </p:nvSpPr>
        <p:spPr>
          <a:xfrm>
            <a:off x="322262" y="25400"/>
            <a:ext cx="12124135" cy="3302000"/>
          </a:xfrm>
          <a:prstGeom prst="rect">
            <a:avLst/>
          </a:prstGeom>
        </p:spPr>
        <p:txBody>
          <a:bodyPr/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pPr/>
            <a:r>
              <a:t>Čo teda NIE je násilie?</a:t>
            </a:r>
          </a:p>
        </p:txBody>
      </p:sp>
      <p:pic>
        <p:nvPicPr>
          <p:cNvPr id="173" name="Obrázok" descr="Obrázok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42225" y="3090399"/>
            <a:ext cx="6920350" cy="3979202"/>
          </a:xfrm>
          <a:prstGeom prst="rect">
            <a:avLst/>
          </a:prstGeom>
          <a:ln w="12700">
            <a:miter lim="400000"/>
          </a:ln>
        </p:spPr>
      </p:pic>
      <p:sp>
        <p:nvSpPr>
          <p:cNvPr id="174" name="http://detstvobeznasilia.gov.sk/index.php/som-dieta-tinedzer/"/>
          <p:cNvSpPr txBox="1"/>
          <p:nvPr/>
        </p:nvSpPr>
        <p:spPr>
          <a:xfrm>
            <a:off x="570395" y="8350249"/>
            <a:ext cx="11864011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400">
                <a:solidFill>
                  <a:srgbClr val="EBEBEB"/>
                </a:solidFill>
              </a:defRPr>
            </a:lvl1pPr>
          </a:lstStyle>
          <a:p>
            <a:pPr/>
            <a:r>
              <a:t>http://detstvobeznasilia.gov.sk/index.php/som-dieta-tinedzer/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ýranie, zneužívanie detí dospelými osobami- rodičia, príbuzní, susedia, známi…."/>
          <p:cNvSpPr txBox="1"/>
          <p:nvPr/>
        </p:nvSpPr>
        <p:spPr>
          <a:xfrm>
            <a:off x="414045" y="762000"/>
            <a:ext cx="12176709" cy="1447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j-lt"/>
                <a:ea typeface="+mj-ea"/>
                <a:cs typeface="+mj-cs"/>
                <a:sym typeface="Comic Sans MS"/>
              </a:defRPr>
            </a:lvl1pPr>
          </a:lstStyle>
          <a:p>
            <a:pPr/>
            <a:r>
              <a:t>Týranie, zneužívanie detí dospelými osobami- rodičia, príbuzní, susedia, známi….</a:t>
            </a:r>
          </a:p>
        </p:txBody>
      </p:sp>
      <p:sp>
        <p:nvSpPr>
          <p:cNvPr id="122" name="Týranie, zneužívanie detí vrstovníkmi - iné deti, teenegeri, spolužiaci… ŠIKANOVANIE"/>
          <p:cNvSpPr txBox="1"/>
          <p:nvPr/>
        </p:nvSpPr>
        <p:spPr>
          <a:xfrm>
            <a:off x="1226083" y="7175500"/>
            <a:ext cx="10908234" cy="1447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latin typeface="+mj-lt"/>
                <a:ea typeface="+mj-ea"/>
                <a:cs typeface="+mj-cs"/>
                <a:sym typeface="Comic Sans MS"/>
              </a:defRPr>
            </a:pPr>
            <a:r>
              <a:t>Týranie, zneužívanie detí vrstovníkmi - iné deti, teenegeri, spolužiaci… </a:t>
            </a:r>
            <a:r>
              <a:rPr>
                <a:solidFill>
                  <a:srgbClr val="FF2600"/>
                </a:solidFill>
              </a:rPr>
              <a:t>ŠIKANOVANIE</a:t>
            </a:r>
          </a:p>
        </p:txBody>
      </p:sp>
      <p:pic>
        <p:nvPicPr>
          <p:cNvPr id="123" name="Obrázok" descr="Obrázok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99281" y="3316289"/>
            <a:ext cx="5357613" cy="312102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Kedy už hovoríme…"/>
          <p:cNvSpPr txBox="1"/>
          <p:nvPr/>
        </p:nvSpPr>
        <p:spPr>
          <a:xfrm>
            <a:off x="2845578" y="641350"/>
            <a:ext cx="7313644" cy="3568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6500">
                <a:latin typeface="+mj-lt"/>
                <a:ea typeface="+mj-ea"/>
                <a:cs typeface="+mj-cs"/>
                <a:sym typeface="Comic Sans MS"/>
              </a:defRPr>
            </a:pPr>
            <a:r>
              <a:t>Kedy už hovoríme </a:t>
            </a:r>
          </a:p>
          <a:p>
            <a:pPr>
              <a:defRPr sz="6500">
                <a:latin typeface="+mj-lt"/>
                <a:ea typeface="+mj-ea"/>
                <a:cs typeface="+mj-cs"/>
                <a:sym typeface="Comic Sans MS"/>
              </a:defRPr>
            </a:pPr>
            <a:r>
              <a:t>o</a:t>
            </a:r>
          </a:p>
          <a:p>
            <a:pPr>
              <a:defRPr sz="6500">
                <a:latin typeface="+mj-lt"/>
                <a:ea typeface="+mj-ea"/>
                <a:cs typeface="+mj-cs"/>
                <a:sym typeface="Comic Sans MS"/>
              </a:defRPr>
            </a:pPr>
            <a:r>
              <a:t>násilí?</a:t>
            </a:r>
          </a:p>
        </p:txBody>
      </p:sp>
      <p:pic>
        <p:nvPicPr>
          <p:cNvPr id="126" name="Obrázok" descr="Obrázok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37060" y="4596850"/>
            <a:ext cx="8730680" cy="488918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Keď ťa niekto bije, fackuje,…"/>
          <p:cNvSpPr txBox="1"/>
          <p:nvPr/>
        </p:nvSpPr>
        <p:spPr>
          <a:xfrm>
            <a:off x="3347079" y="1498600"/>
            <a:ext cx="9714242" cy="596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500">
                <a:solidFill>
                  <a:srgbClr val="FFFC79"/>
                </a:solidFill>
                <a:latin typeface="+mj-lt"/>
                <a:ea typeface="+mj-ea"/>
                <a:cs typeface="+mj-cs"/>
                <a:sym typeface="Comic Sans MS"/>
              </a:defRPr>
            </a:pPr>
            <a:r>
              <a:t>Keď ťa niekto bije, fackuje, </a:t>
            </a:r>
          </a:p>
          <a:p>
            <a:pPr>
              <a:defRPr sz="5500">
                <a:solidFill>
                  <a:srgbClr val="FFFC79"/>
                </a:solidFill>
                <a:latin typeface="+mj-lt"/>
                <a:ea typeface="+mj-ea"/>
                <a:cs typeface="+mj-cs"/>
                <a:sym typeface="Comic Sans MS"/>
              </a:defRPr>
            </a:pPr>
            <a:r>
              <a:t>kope,</a:t>
            </a:r>
          </a:p>
          <a:p>
            <a:pPr>
              <a:defRPr sz="5500">
                <a:solidFill>
                  <a:srgbClr val="FFFC79"/>
                </a:solidFill>
                <a:latin typeface="+mj-lt"/>
                <a:ea typeface="+mj-ea"/>
                <a:cs typeface="+mj-cs"/>
                <a:sym typeface="Comic Sans MS"/>
              </a:defRPr>
            </a:pPr>
            <a:r>
              <a:t>škrtí, alebo spôsobuje</a:t>
            </a:r>
          </a:p>
          <a:p>
            <a:pPr>
              <a:defRPr sz="5500">
                <a:solidFill>
                  <a:srgbClr val="FFFC79"/>
                </a:solidFill>
                <a:latin typeface="+mj-lt"/>
                <a:ea typeface="+mj-ea"/>
                <a:cs typeface="+mj-cs"/>
                <a:sym typeface="Comic Sans MS"/>
              </a:defRPr>
            </a:pPr>
            <a:r>
              <a:t>inú</a:t>
            </a:r>
          </a:p>
          <a:p>
            <a:pPr>
              <a:defRPr sz="5500">
                <a:solidFill>
                  <a:srgbClr val="FFFC79"/>
                </a:solidFill>
                <a:latin typeface="+mj-lt"/>
                <a:ea typeface="+mj-ea"/>
                <a:cs typeface="+mj-cs"/>
                <a:sym typeface="Comic Sans MS"/>
              </a:defRPr>
            </a:pPr>
            <a:r>
              <a:t>fyzickú</a:t>
            </a:r>
          </a:p>
          <a:p>
            <a:pPr>
              <a:defRPr sz="5500">
                <a:solidFill>
                  <a:srgbClr val="FFFC79"/>
                </a:solidFill>
                <a:latin typeface="+mj-lt"/>
                <a:ea typeface="+mj-ea"/>
                <a:cs typeface="+mj-cs"/>
                <a:sym typeface="Comic Sans MS"/>
              </a:defRPr>
            </a:pPr>
            <a:r>
              <a:t>BOLESŤ</a:t>
            </a:r>
          </a:p>
        </p:txBody>
      </p:sp>
      <p:pic>
        <p:nvPicPr>
          <p:cNvPr id="129" name="Obrázok" descr="Obrázok"/>
          <p:cNvPicPr>
            <a:picLocks noChangeAspect="1"/>
          </p:cNvPicPr>
          <p:nvPr/>
        </p:nvPicPr>
        <p:blipFill>
          <a:blip r:embed="rId2">
            <a:extLst/>
          </a:blip>
          <a:srcRect l="0" t="0" r="6847" b="4853"/>
          <a:stretch>
            <a:fillRect/>
          </a:stretch>
        </p:blipFill>
        <p:spPr>
          <a:xfrm>
            <a:off x="304800" y="711200"/>
            <a:ext cx="3541043" cy="36168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Obrázok" descr="Obrázok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4000" y="838200"/>
            <a:ext cx="3542804" cy="3542804"/>
          </a:xfrm>
          <a:prstGeom prst="rect">
            <a:avLst/>
          </a:prstGeom>
          <a:ln w="12700">
            <a:miter lim="400000"/>
          </a:ln>
        </p:spPr>
      </p:pic>
      <p:sp>
        <p:nvSpPr>
          <p:cNvPr id="132" name="Keď ťa niekto ponižuje,…"/>
          <p:cNvSpPr txBox="1"/>
          <p:nvPr/>
        </p:nvSpPr>
        <p:spPr>
          <a:xfrm>
            <a:off x="3725099" y="2832099"/>
            <a:ext cx="8731450" cy="3657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355600">
              <a:defRPr sz="5000">
                <a:solidFill>
                  <a:srgbClr val="D4FB79"/>
                </a:solidFill>
                <a:latin typeface="+mj-lt"/>
                <a:ea typeface="+mj-ea"/>
                <a:cs typeface="+mj-cs"/>
                <a:sym typeface="Comic Sans MS"/>
              </a:defRPr>
            </a:pPr>
            <a:r>
              <a:t>Keď ťa niekto ponižuje, </a:t>
            </a:r>
          </a:p>
          <a:p>
            <a:pPr defTabSz="355600">
              <a:defRPr sz="5000">
                <a:solidFill>
                  <a:srgbClr val="D4FB79"/>
                </a:solidFill>
                <a:latin typeface="+mj-lt"/>
                <a:ea typeface="+mj-ea"/>
                <a:cs typeface="+mj-cs"/>
                <a:sym typeface="Comic Sans MS"/>
              </a:defRPr>
            </a:pPr>
            <a:r>
              <a:t>zosmiešňuje, uráža, </a:t>
            </a:r>
          </a:p>
          <a:p>
            <a:pPr defTabSz="355600">
              <a:defRPr sz="5000">
                <a:solidFill>
                  <a:srgbClr val="D4FB79"/>
                </a:solidFill>
                <a:latin typeface="+mj-lt"/>
                <a:ea typeface="+mj-ea"/>
                <a:cs typeface="+mj-cs"/>
                <a:sym typeface="Comic Sans MS"/>
              </a:defRPr>
            </a:pPr>
            <a:r>
              <a:t>šikanuje, vyhráža sa ti </a:t>
            </a:r>
          </a:p>
          <a:p>
            <a:pPr defTabSz="355600">
              <a:defRPr sz="5000">
                <a:solidFill>
                  <a:srgbClr val="D4FB79"/>
                </a:solidFill>
                <a:latin typeface="+mj-lt"/>
                <a:ea typeface="+mj-ea"/>
                <a:cs typeface="+mj-cs"/>
                <a:sym typeface="Comic Sans MS"/>
              </a:defRPr>
            </a:pPr>
            <a:r>
              <a:t>(aj na internete- kberšikana).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Obrázok" descr="Obrázok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4800" y="736600"/>
            <a:ext cx="3537794" cy="3537794"/>
          </a:xfrm>
          <a:prstGeom prst="rect">
            <a:avLst/>
          </a:prstGeom>
          <a:ln w="12700">
            <a:miter lim="400000"/>
          </a:ln>
        </p:spPr>
      </p:pic>
      <p:sp>
        <p:nvSpPr>
          <p:cNvPr id="135" name="Keď sa ťa niekto dotýka…"/>
          <p:cNvSpPr txBox="1"/>
          <p:nvPr/>
        </p:nvSpPr>
        <p:spPr>
          <a:xfrm>
            <a:off x="401026" y="1904999"/>
            <a:ext cx="13652873" cy="822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355600">
              <a:defRPr sz="4600">
                <a:solidFill>
                  <a:srgbClr val="73FDFF"/>
                </a:solidFill>
                <a:latin typeface="+mj-lt"/>
                <a:ea typeface="+mj-ea"/>
                <a:cs typeface="+mj-cs"/>
                <a:sym typeface="Comic Sans MS"/>
              </a:defRPr>
            </a:pPr>
            <a:r>
              <a:t>Keď sa ťa niekto dotýka </a:t>
            </a:r>
          </a:p>
          <a:p>
            <a:pPr defTabSz="355600">
              <a:defRPr sz="4600">
                <a:solidFill>
                  <a:srgbClr val="73FDFF"/>
                </a:solidFill>
                <a:latin typeface="+mj-lt"/>
                <a:ea typeface="+mj-ea"/>
                <a:cs typeface="+mj-cs"/>
                <a:sym typeface="Comic Sans MS"/>
              </a:defRPr>
            </a:pPr>
            <a:r>
              <a:t>na intímnych miestach </a:t>
            </a:r>
          </a:p>
          <a:p>
            <a:pPr defTabSz="355600">
              <a:defRPr sz="4600">
                <a:solidFill>
                  <a:srgbClr val="73FDFF"/>
                </a:solidFill>
                <a:latin typeface="+mj-lt"/>
                <a:ea typeface="+mj-ea"/>
                <a:cs typeface="+mj-cs"/>
                <a:sym typeface="Comic Sans MS"/>
              </a:defRPr>
            </a:pPr>
            <a:r>
              <a:t>bez tvojho súhlasu, </a:t>
            </a:r>
          </a:p>
          <a:p>
            <a:pPr defTabSz="355600">
              <a:defRPr sz="4600">
                <a:solidFill>
                  <a:srgbClr val="73FDFF"/>
                </a:solidFill>
                <a:latin typeface="+mj-lt"/>
                <a:ea typeface="+mj-ea"/>
                <a:cs typeface="+mj-cs"/>
                <a:sym typeface="Comic Sans MS"/>
              </a:defRPr>
            </a:pPr>
            <a:r>
              <a:t>núti ťa tieto miesta odhaľovať </a:t>
            </a:r>
          </a:p>
          <a:p>
            <a:pPr defTabSz="355600">
              <a:defRPr sz="4600">
                <a:solidFill>
                  <a:srgbClr val="73FDFF"/>
                </a:solidFill>
                <a:latin typeface="+mj-lt"/>
                <a:ea typeface="+mj-ea"/>
                <a:cs typeface="+mj-cs"/>
                <a:sym typeface="Comic Sans MS"/>
              </a:defRPr>
            </a:pPr>
            <a:r>
              <a:t>a nahráva si ťa alebo fotí, </a:t>
            </a:r>
          </a:p>
          <a:p>
            <a:pPr defTabSz="355600">
              <a:defRPr sz="4600">
                <a:solidFill>
                  <a:srgbClr val="73FDFF"/>
                </a:solidFill>
                <a:latin typeface="+mj-lt"/>
                <a:ea typeface="+mj-ea"/>
                <a:cs typeface="+mj-cs"/>
                <a:sym typeface="Comic Sans MS"/>
              </a:defRPr>
            </a:pPr>
            <a:r>
              <a:t>núti ťa, aby si sa dotýkal/a niekoho iného </a:t>
            </a:r>
          </a:p>
          <a:p>
            <a:pPr defTabSz="355600">
              <a:defRPr sz="4600">
                <a:solidFill>
                  <a:srgbClr val="73FDFF"/>
                </a:solidFill>
                <a:latin typeface="+mj-lt"/>
                <a:ea typeface="+mj-ea"/>
                <a:cs typeface="+mj-cs"/>
                <a:sym typeface="Comic Sans MS"/>
              </a:defRPr>
            </a:pPr>
            <a:r>
              <a:t>na intímnych miestach </a:t>
            </a:r>
          </a:p>
          <a:p>
            <a:pPr defTabSz="355600">
              <a:defRPr sz="4600">
                <a:solidFill>
                  <a:srgbClr val="73FDFF"/>
                </a:solidFill>
                <a:latin typeface="+mj-lt"/>
                <a:ea typeface="+mj-ea"/>
                <a:cs typeface="+mj-cs"/>
                <a:sym typeface="Comic Sans MS"/>
              </a:defRPr>
            </a:pPr>
            <a:r>
              <a:t>alebo ťa núti pozerať sa </a:t>
            </a:r>
          </a:p>
          <a:p>
            <a:pPr defTabSz="355600">
              <a:defRPr sz="4600">
                <a:solidFill>
                  <a:srgbClr val="73FDFF"/>
                </a:solidFill>
                <a:latin typeface="+mj-lt"/>
                <a:ea typeface="+mj-ea"/>
                <a:cs typeface="+mj-cs"/>
                <a:sym typeface="Comic Sans MS"/>
              </a:defRPr>
            </a:pPr>
            <a:r>
              <a:t>na cudziu nahotu.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Obrázok" descr="Obrázok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700" y="609600"/>
            <a:ext cx="3547741" cy="3547741"/>
          </a:xfrm>
          <a:prstGeom prst="rect">
            <a:avLst/>
          </a:prstGeom>
          <a:ln w="12700">
            <a:miter lim="400000"/>
          </a:ln>
        </p:spPr>
      </p:pic>
      <p:sp>
        <p:nvSpPr>
          <p:cNvPr id="138" name="Keď trpíš hladom,…"/>
          <p:cNvSpPr txBox="1"/>
          <p:nvPr/>
        </p:nvSpPr>
        <p:spPr>
          <a:xfrm>
            <a:off x="2369585" y="2158999"/>
            <a:ext cx="10320500" cy="543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355600">
              <a:defRPr sz="5000">
                <a:solidFill>
                  <a:srgbClr val="FF9300"/>
                </a:solidFill>
                <a:latin typeface="+mj-lt"/>
                <a:ea typeface="+mj-ea"/>
                <a:cs typeface="+mj-cs"/>
                <a:sym typeface="Comic Sans MS"/>
              </a:defRPr>
            </a:pPr>
            <a:r>
              <a:t>Keď trpíš hladom, </a:t>
            </a:r>
          </a:p>
          <a:p>
            <a:pPr defTabSz="355600">
              <a:defRPr sz="5000">
                <a:solidFill>
                  <a:srgbClr val="FF9300"/>
                </a:solidFill>
                <a:latin typeface="+mj-lt"/>
                <a:ea typeface="+mj-ea"/>
                <a:cs typeface="+mj-cs"/>
                <a:sym typeface="Comic Sans MS"/>
              </a:defRPr>
            </a:pPr>
            <a:r>
              <a:t>dospelí neprejavujú </a:t>
            </a:r>
          </a:p>
          <a:p>
            <a:pPr defTabSz="355600">
              <a:defRPr sz="5000">
                <a:solidFill>
                  <a:srgbClr val="FF9300"/>
                </a:solidFill>
                <a:latin typeface="+mj-lt"/>
                <a:ea typeface="+mj-ea"/>
                <a:cs typeface="+mj-cs"/>
                <a:sym typeface="Comic Sans MS"/>
              </a:defRPr>
            </a:pPr>
            <a:r>
              <a:t>o teba záujem, </a:t>
            </a:r>
          </a:p>
          <a:p>
            <a:pPr defTabSz="355600">
              <a:defRPr sz="5000">
                <a:solidFill>
                  <a:srgbClr val="FF9300"/>
                </a:solidFill>
                <a:latin typeface="+mj-lt"/>
                <a:ea typeface="+mj-ea"/>
                <a:cs typeface="+mj-cs"/>
                <a:sym typeface="Comic Sans MS"/>
              </a:defRPr>
            </a:pPr>
            <a:r>
              <a:t>ignorujú ťa, </a:t>
            </a:r>
          </a:p>
          <a:p>
            <a:pPr defTabSz="355600">
              <a:defRPr sz="5000">
                <a:solidFill>
                  <a:srgbClr val="FF9300"/>
                </a:solidFill>
                <a:latin typeface="+mj-lt"/>
                <a:ea typeface="+mj-ea"/>
                <a:cs typeface="+mj-cs"/>
                <a:sym typeface="Comic Sans MS"/>
              </a:defRPr>
            </a:pPr>
            <a:r>
              <a:t>nechávajú ťa často samého/samú </a:t>
            </a:r>
          </a:p>
          <a:p>
            <a:pPr defTabSz="355600">
              <a:defRPr sz="5000">
                <a:solidFill>
                  <a:srgbClr val="FF9300"/>
                </a:solidFill>
                <a:latin typeface="+mj-lt"/>
                <a:ea typeface="+mj-ea"/>
                <a:cs typeface="+mj-cs"/>
                <a:sym typeface="Comic Sans MS"/>
              </a:defRPr>
            </a:pPr>
            <a:r>
              <a:t>bez dozoru.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Obrázok" descr="Obrázok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01600" y="673100"/>
            <a:ext cx="3543300" cy="3543300"/>
          </a:xfrm>
          <a:prstGeom prst="rect">
            <a:avLst/>
          </a:prstGeom>
          <a:ln w="12700">
            <a:miter lim="400000"/>
          </a:ln>
        </p:spPr>
      </p:pic>
      <p:sp>
        <p:nvSpPr>
          <p:cNvPr id="141" name="Keď musíš ťažko…"/>
          <p:cNvSpPr txBox="1"/>
          <p:nvPr/>
        </p:nvSpPr>
        <p:spPr>
          <a:xfrm>
            <a:off x="4211497" y="3359149"/>
            <a:ext cx="6360897" cy="303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355600">
              <a:defRPr sz="5500">
                <a:solidFill>
                  <a:srgbClr val="FF2F92"/>
                </a:solidFill>
                <a:latin typeface="+mj-lt"/>
                <a:ea typeface="+mj-ea"/>
                <a:cs typeface="+mj-cs"/>
                <a:sym typeface="Comic Sans MS"/>
              </a:defRPr>
            </a:pPr>
            <a:r>
              <a:t>Keď musíš ťažko </a:t>
            </a:r>
          </a:p>
          <a:p>
            <a:pPr defTabSz="355600">
              <a:defRPr sz="5500">
                <a:solidFill>
                  <a:srgbClr val="FF2F92"/>
                </a:solidFill>
                <a:latin typeface="+mj-lt"/>
                <a:ea typeface="+mj-ea"/>
                <a:cs typeface="+mj-cs"/>
                <a:sym typeface="Comic Sans MS"/>
              </a:defRPr>
            </a:pPr>
            <a:r>
              <a:t>alebo </a:t>
            </a:r>
          </a:p>
          <a:p>
            <a:pPr defTabSz="355600">
              <a:defRPr sz="5500">
                <a:solidFill>
                  <a:srgbClr val="FF2F92"/>
                </a:solidFill>
                <a:latin typeface="+mj-lt"/>
                <a:ea typeface="+mj-ea"/>
                <a:cs typeface="+mj-cs"/>
                <a:sym typeface="Comic Sans MS"/>
              </a:defRPr>
            </a:pPr>
            <a:r>
              <a:t>bolestivo pracovať.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Obrázok" descr="Obrázok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8900" y="546100"/>
            <a:ext cx="3549601" cy="3549601"/>
          </a:xfrm>
          <a:prstGeom prst="rect">
            <a:avLst/>
          </a:prstGeom>
          <a:ln w="12700">
            <a:miter lim="400000"/>
          </a:ln>
        </p:spPr>
      </p:pic>
      <p:sp>
        <p:nvSpPr>
          <p:cNvPr id="144" name="Keď ťa niekto…"/>
          <p:cNvSpPr txBox="1"/>
          <p:nvPr/>
        </p:nvSpPr>
        <p:spPr>
          <a:xfrm>
            <a:off x="3115580" y="3213100"/>
            <a:ext cx="9288314" cy="454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355600">
              <a:defRPr sz="5000">
                <a:solidFill>
                  <a:srgbClr val="009193"/>
                </a:solidFill>
                <a:latin typeface="+mj-lt"/>
                <a:ea typeface="+mj-ea"/>
                <a:cs typeface="+mj-cs"/>
                <a:sym typeface="Comic Sans MS"/>
              </a:defRPr>
            </a:pPr>
            <a:r>
              <a:t>Keď ťa niekto </a:t>
            </a:r>
          </a:p>
          <a:p>
            <a:pPr defTabSz="355600">
              <a:defRPr sz="5000">
                <a:solidFill>
                  <a:srgbClr val="009193"/>
                </a:solidFill>
                <a:latin typeface="+mj-lt"/>
                <a:ea typeface="+mj-ea"/>
                <a:cs typeface="+mj-cs"/>
                <a:sym typeface="Comic Sans MS"/>
              </a:defRPr>
            </a:pPr>
            <a:r>
              <a:t>proti tvojej vôli </a:t>
            </a:r>
          </a:p>
          <a:p>
            <a:pPr defTabSz="355600">
              <a:defRPr sz="5000">
                <a:solidFill>
                  <a:srgbClr val="009193"/>
                </a:solidFill>
                <a:latin typeface="+mj-lt"/>
                <a:ea typeface="+mj-ea"/>
                <a:cs typeface="+mj-cs"/>
                <a:sym typeface="Comic Sans MS"/>
              </a:defRPr>
            </a:pPr>
            <a:r>
              <a:t>a bez vedomia tvojich rodičov </a:t>
            </a:r>
          </a:p>
          <a:p>
            <a:pPr defTabSz="355600">
              <a:defRPr sz="5000">
                <a:solidFill>
                  <a:srgbClr val="009193"/>
                </a:solidFill>
                <a:latin typeface="+mj-lt"/>
                <a:ea typeface="+mj-ea"/>
                <a:cs typeface="+mj-cs"/>
                <a:sym typeface="Comic Sans MS"/>
              </a:defRPr>
            </a:pPr>
            <a:r>
              <a:t>núti zdržiavať sa </a:t>
            </a:r>
          </a:p>
          <a:p>
            <a:pPr defTabSz="355600">
              <a:defRPr sz="5000">
                <a:solidFill>
                  <a:srgbClr val="009193"/>
                </a:solidFill>
                <a:latin typeface="+mj-lt"/>
                <a:ea typeface="+mj-ea"/>
                <a:cs typeface="+mj-cs"/>
                <a:sym typeface="Comic Sans MS"/>
              </a:defRPr>
            </a:pPr>
            <a:r>
              <a:t>na nejakom mieste.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Gradient">
  <a:themeElements>
    <a:clrScheme name="Gradient">
      <a:dk1>
        <a:srgbClr val="FF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189B1A"/>
      </a:accent2>
      <a:accent3>
        <a:srgbClr val="008C91"/>
      </a:accent3>
      <a:accent4>
        <a:srgbClr val="5747C1"/>
      </a:accent4>
      <a:accent5>
        <a:srgbClr val="971817"/>
      </a:accent5>
      <a:accent6>
        <a:srgbClr val="BC8027"/>
      </a:accent6>
      <a:hlink>
        <a:srgbClr val="0000FF"/>
      </a:hlink>
      <a:folHlink>
        <a:srgbClr val="FF00FF"/>
      </a:folHlink>
    </a:clrScheme>
    <a:fontScheme name="Gradient">
      <a:majorFont>
        <a:latin typeface="Comic Sans MS"/>
        <a:ea typeface="Comic Sans MS"/>
        <a:cs typeface="Comic Sans MS"/>
      </a:majorFont>
      <a:minorFont>
        <a:latin typeface="Helvetica Light"/>
        <a:ea typeface="Helvetica Light"/>
        <a:cs typeface="Helvetica Light"/>
      </a:minorFont>
    </a:fontScheme>
    <a:fmtScheme name="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chemeClr val="accent1"/>
            </a:gs>
            <a:gs pos="100000">
              <a:schemeClr val="accent1">
                <a:hueOff val="321133"/>
                <a:satOff val="-12043"/>
                <a:lumOff val="-7113"/>
              </a:schemeClr>
            </a:gs>
          </a:gsLst>
          <a:lin ang="5400000" scaled="0"/>
        </a:gradFill>
        <a:ln w="12700" cap="flat">
          <a:noFill/>
          <a:miter lim="400000"/>
        </a:ln>
        <a:effectLst>
          <a:outerShdw sx="100000" sy="100000" kx="0" ky="0" algn="b" rotWithShape="0" blurRad="76200" dist="0" dir="18900000">
            <a:srgbClr val="000000">
              <a:alpha val="8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25400" dist="23998" dir="2700000">
                <a:srgbClr val="000000">
                  <a:alpha val="31034"/>
                </a:srgbClr>
              </a:outerShdw>
            </a:effectLst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8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Gradient">
  <a:themeElements>
    <a:clrScheme name="Gradient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189B1A"/>
      </a:accent2>
      <a:accent3>
        <a:srgbClr val="008C91"/>
      </a:accent3>
      <a:accent4>
        <a:srgbClr val="5747C1"/>
      </a:accent4>
      <a:accent5>
        <a:srgbClr val="971817"/>
      </a:accent5>
      <a:accent6>
        <a:srgbClr val="BC8027"/>
      </a:accent6>
      <a:hlink>
        <a:srgbClr val="0000FF"/>
      </a:hlink>
      <a:folHlink>
        <a:srgbClr val="FF00FF"/>
      </a:folHlink>
    </a:clrScheme>
    <a:fontScheme name="Gradient">
      <a:majorFont>
        <a:latin typeface="Comic Sans MS"/>
        <a:ea typeface="Comic Sans MS"/>
        <a:cs typeface="Comic Sans MS"/>
      </a:majorFont>
      <a:minorFont>
        <a:latin typeface="Helvetica Light"/>
        <a:ea typeface="Helvetica Light"/>
        <a:cs typeface="Helvetica Light"/>
      </a:minorFont>
    </a:fontScheme>
    <a:fmtScheme name="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chemeClr val="accent1"/>
            </a:gs>
            <a:gs pos="100000">
              <a:schemeClr val="accent1">
                <a:hueOff val="321133"/>
                <a:satOff val="-12043"/>
                <a:lumOff val="-7113"/>
              </a:schemeClr>
            </a:gs>
          </a:gsLst>
          <a:lin ang="5400000" scaled="0"/>
        </a:gradFill>
        <a:ln w="12700" cap="flat">
          <a:noFill/>
          <a:miter lim="400000"/>
        </a:ln>
        <a:effectLst>
          <a:outerShdw sx="100000" sy="100000" kx="0" ky="0" algn="b" rotWithShape="0" blurRad="76200" dist="0" dir="18900000">
            <a:srgbClr val="000000">
              <a:alpha val="8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25400" dist="23998" dir="2700000">
                <a:srgbClr val="000000">
                  <a:alpha val="31034"/>
                </a:srgbClr>
              </a:outerShdw>
            </a:effectLst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8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