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>
        <p:scale>
          <a:sx n="75" d="100"/>
          <a:sy n="75" d="100"/>
        </p:scale>
        <p:origin x="-41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0D2-2492-4716-A6DC-63B41B8D3F8A}" type="datetimeFigureOut">
              <a:rPr lang="sk-SK" smtClean="0"/>
              <a:pPr/>
              <a:t>11.03.2021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6B70-9DDF-416B-AF89-A760B94423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7247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0D2-2492-4716-A6DC-63B41B8D3F8A}" type="datetimeFigureOut">
              <a:rPr lang="sk-SK" smtClean="0"/>
              <a:pPr/>
              <a:t>11.03.2021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6B70-9DDF-416B-AF89-A760B94423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5647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0D2-2492-4716-A6DC-63B41B8D3F8A}" type="datetimeFigureOut">
              <a:rPr lang="sk-SK" smtClean="0"/>
              <a:pPr/>
              <a:t>11.03.2021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6B70-9DDF-416B-AF89-A760B94423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0829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0D2-2492-4716-A6DC-63B41B8D3F8A}" type="datetimeFigureOut">
              <a:rPr lang="sk-SK" smtClean="0"/>
              <a:pPr/>
              <a:t>11.03.2021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6B70-9DDF-416B-AF89-A760B94423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0168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0D2-2492-4716-A6DC-63B41B8D3F8A}" type="datetimeFigureOut">
              <a:rPr lang="sk-SK" smtClean="0"/>
              <a:pPr/>
              <a:t>11.03.2021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6B70-9DDF-416B-AF89-A760B94423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96246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0D2-2492-4716-A6DC-63B41B8D3F8A}" type="datetimeFigureOut">
              <a:rPr lang="sk-SK" smtClean="0"/>
              <a:pPr/>
              <a:t>11.03.2021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6B70-9DDF-416B-AF89-A760B94423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69558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0D2-2492-4716-A6DC-63B41B8D3F8A}" type="datetimeFigureOut">
              <a:rPr lang="sk-SK" smtClean="0"/>
              <a:pPr/>
              <a:t>11.03.2021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6B70-9DDF-416B-AF89-A760B94423D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3830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0D2-2492-4716-A6DC-63B41B8D3F8A}" type="datetimeFigureOut">
              <a:rPr lang="sk-SK" smtClean="0"/>
              <a:pPr/>
              <a:t>11.03.2021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6B70-9DDF-416B-AF89-A760B94423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9518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0D2-2492-4716-A6DC-63B41B8D3F8A}" type="datetimeFigureOut">
              <a:rPr lang="sk-SK" smtClean="0"/>
              <a:pPr/>
              <a:t>11.03.2021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6B70-9DDF-416B-AF89-A760B94423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4946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0D2-2492-4716-A6DC-63B41B8D3F8A}" type="datetimeFigureOut">
              <a:rPr lang="sk-SK" smtClean="0"/>
              <a:pPr/>
              <a:t>11.03.2021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k-S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6B70-9DDF-416B-AF89-A760B94423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29806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FBD60D2-2492-4716-A6DC-63B41B8D3F8A}" type="datetimeFigureOut">
              <a:rPr lang="sk-SK" smtClean="0"/>
              <a:pPr/>
              <a:t>11.03.2021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6B70-9DDF-416B-AF89-A760B94423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3350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FBD60D2-2492-4716-A6DC-63B41B8D3F8A}" type="datetimeFigureOut">
              <a:rPr lang="sk-SK" smtClean="0"/>
              <a:pPr/>
              <a:t>11.03.2021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2716B70-9DDF-416B-AF89-A760B94423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8741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0786B22-2130-4BB5-B667-8D220FC6A0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Záhada ohnivého oka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85E02D0-B501-4899-8D53-063C16679C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Napísal- Róbert Arthur </a:t>
            </a:r>
          </a:p>
        </p:txBody>
      </p:sp>
    </p:spTree>
    <p:extLst>
      <p:ext uri="{BB962C8B-B14F-4D97-AF65-F5344CB8AC3E}">
        <p14:creationId xmlns:p14="http://schemas.microsoft.com/office/powerpoint/2010/main" xmlns="" val="116506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F38CA9D-7CC8-4913-81B7-DEAB62159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6056"/>
            <a:ext cx="5925310" cy="1174991"/>
          </a:xfrm>
        </p:spPr>
        <p:txBody>
          <a:bodyPr>
            <a:normAutofit/>
          </a:bodyPr>
          <a:lstStyle/>
          <a:p>
            <a:r>
              <a:rPr lang="sk-SK" sz="2400" dirty="0" err="1"/>
              <a:t>octavius</a:t>
            </a:r>
            <a:endParaRPr lang="sk-SK" sz="2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2A5FBC1-4675-495E-8D95-A3BF5BD7E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584175"/>
            <a:ext cx="5925310" cy="3856382"/>
          </a:xfrm>
        </p:spPr>
        <p:txBody>
          <a:bodyPr>
            <a:normAutofit fontScale="92500" lnSpcReduction="10000"/>
          </a:bodyPr>
          <a:lstStyle/>
          <a:p>
            <a:r>
              <a:rPr lang="sk-SK" sz="3600" dirty="0"/>
              <a:t>Busty vypátrali a zistili, že Ohnivé oko sa nachádza v buste...........</a:t>
            </a:r>
          </a:p>
          <a:p>
            <a:endParaRPr lang="sk-SK" sz="3600" dirty="0"/>
          </a:p>
          <a:p>
            <a:endParaRPr lang="sk-SK" sz="3600" dirty="0"/>
          </a:p>
          <a:p>
            <a:endParaRPr lang="sk-SK" sz="3600" dirty="0"/>
          </a:p>
          <a:p>
            <a:r>
              <a:rPr lang="sk-SK" sz="3600" dirty="0"/>
              <a:t>................ OCTAVIUSA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C9B1B2D4-7950-46F3-B39C-064E6B5616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9452"/>
          <a:stretch/>
        </p:blipFill>
        <p:spPr>
          <a:xfrm>
            <a:off x="7534654" y="-1219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527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4680D4-DEE2-49EE-AF90-EFEAF50AEC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583681-92DC-4589-8F93-1D99B04C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560" y="956750"/>
            <a:ext cx="4732529" cy="121749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 fontScale="90000"/>
          </a:bodyPr>
          <a:lstStyle/>
          <a:p>
            <a:r>
              <a:rPr lang="sk-SK" sz="4000" dirty="0"/>
              <a:t>Záhada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B2CDAD8-538A-44EE-9A17-2335CA7D7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2357120"/>
            <a:ext cx="5285791" cy="4003039"/>
          </a:xfrm>
        </p:spPr>
        <p:txBody>
          <a:bodyPr>
            <a:normAutofit lnSpcReduction="10000"/>
          </a:bodyPr>
          <a:lstStyle/>
          <a:p>
            <a:r>
              <a:rPr lang="sk-SK" sz="2400" dirty="0">
                <a:solidFill>
                  <a:srgbClr val="FFFFFF"/>
                </a:solidFill>
              </a:rPr>
              <a:t>Keď konečne rubín objavili, zjavil sa pri nich Trojbodkový s palicou z ktorej trčal vystreľovací nôž.</a:t>
            </a:r>
          </a:p>
          <a:p>
            <a:r>
              <a:rPr lang="sk-SK" sz="2400" dirty="0">
                <a:solidFill>
                  <a:srgbClr val="FFFFFF"/>
                </a:solidFill>
              </a:rPr>
              <a:t>Chlapci mu vysvetlili, že keby im rubín ukradol, tak by mu priniesol nešťastie a prekliatie.</a:t>
            </a:r>
          </a:p>
          <a:p>
            <a:r>
              <a:rPr lang="sk-SK" sz="2400" dirty="0">
                <a:solidFill>
                  <a:srgbClr val="FFFFFF"/>
                </a:solidFill>
              </a:rPr>
              <a:t>Preto im Trojbodkový navrhol, že Ohnivé oko kúpi a vráti ho do chrámu v Indii, odkiaľ ho pred 50-timi rokmi ukradol </a:t>
            </a:r>
            <a:r>
              <a:rPr lang="sk-SK" sz="2400" dirty="0" err="1">
                <a:solidFill>
                  <a:srgbClr val="FFFFFF"/>
                </a:solidFill>
              </a:rPr>
              <a:t>Horác</a:t>
            </a:r>
            <a:r>
              <a:rPr lang="sk-SK" sz="2400" dirty="0">
                <a:solidFill>
                  <a:srgbClr val="FFFFFF"/>
                </a:solidFill>
              </a:rPr>
              <a:t> August.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0C52EE1-5085-4960-AD29-A926E62EC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D15AA94-C237-4412-B37B-EB317D2B05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3EE6BF34-3524-49E9-AA76-6A7A3B76E95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82968" y="970948"/>
            <a:ext cx="3184472" cy="50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859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0A85A16-469A-4D16-9922-3135507D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 fontScale="90000"/>
          </a:bodyPr>
          <a:lstStyle/>
          <a:p>
            <a:r>
              <a:rPr lang="sk-SK" dirty="0"/>
              <a:t>Tak sme prišli na koniec..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ABC47AD-BA35-46AD-A657-D9C0C0E44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3063765" cy="3263206"/>
          </a:xfrm>
        </p:spPr>
        <p:txBody>
          <a:bodyPr>
            <a:normAutofit/>
          </a:bodyPr>
          <a:lstStyle/>
          <a:p>
            <a:r>
              <a:rPr lang="sk-SK" dirty="0"/>
              <a:t>Bola to úžasná kniha!!! Vrele Vám ju odporúčame. </a:t>
            </a:r>
          </a:p>
          <a:p>
            <a:r>
              <a:rPr lang="sk-SK" dirty="0"/>
              <a:t>Bol to veľmi napínavý príbeh najmä keď .....</a:t>
            </a:r>
          </a:p>
          <a:p>
            <a:r>
              <a:rPr lang="sk-SK" dirty="0"/>
              <a:t>..... no veď si to prečítajte, je to celé napínavé.</a:t>
            </a:r>
          </a:p>
          <a:p>
            <a:r>
              <a:rPr lang="sk-SK" dirty="0"/>
              <a:t>Kto to nečítal, nech začne, je to celé super!!!!</a:t>
            </a:r>
          </a:p>
          <a:p>
            <a:r>
              <a:rPr lang="sk-SK" dirty="0"/>
              <a:t>Vaša III. trieda</a:t>
            </a: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xmlns="" id="{6515FC82-3453-4CBE-8895-4CCFF33952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xmlns="" id="{C5FD847B-65C0-4027-8DFC-70CB42451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AD26A447-898E-4E3B-8691-5CD3F41FC3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5381" y="1293275"/>
            <a:ext cx="5923033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901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9DCC9A-F937-4320-85F4-22A504EC1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 fontScale="90000"/>
          </a:bodyPr>
          <a:lstStyle/>
          <a:p>
            <a:r>
              <a:rPr lang="sk-SK" dirty="0"/>
              <a:t>Knihu čítali žiaci III. triedy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0637E4B-1F11-490B-BB0F-BD5686814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3063765" cy="3263206"/>
          </a:xfrm>
        </p:spPr>
        <p:txBody>
          <a:bodyPr>
            <a:normAutofit fontScale="92500"/>
          </a:bodyPr>
          <a:lstStyle/>
          <a:p>
            <a:r>
              <a:rPr lang="sk-SK" sz="2400" dirty="0"/>
              <a:t>Knihu sme začali čítať v našej triede v rámci </a:t>
            </a:r>
            <a:r>
              <a:rPr lang="sk-SK" sz="2400" dirty="0" err="1"/>
              <a:t>mimočítankovej</a:t>
            </a:r>
            <a:r>
              <a:rPr lang="sk-SK" sz="2400" dirty="0"/>
              <a:t> literatúry.  Tak nás zaujala, že sme využili každú voľnú chvíľku, aby sme záhadu spoločne s našimi hrdinami vyriešili.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515FC82-3453-4CBE-8895-4CCFF33952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FD847B-65C0-4027-8DFC-70CB42451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9F5DA6E9-066C-4A3A-8A94-543A5DCCBF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5381" y="1293275"/>
            <a:ext cx="5923033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3891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2B66C65E-2CFE-4BA0-AA07-15D24AD0FA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1297" y="3377508"/>
            <a:ext cx="2544416" cy="33925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CD3F51F-E0F2-41F0-9EAD-111C87DFF5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2E57C44-3915-48EA-A5A2-0429DA062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2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sk-SK" dirty="0"/>
              <a:t>Čo je vlastne ohnivé oko?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B05CF4DC-92FF-4060-8B9F-2527E0248E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136" y="321733"/>
            <a:ext cx="3976789" cy="2734043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AEBAEF8-D59F-4479-8884-FD685AC1F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732" y="2858703"/>
            <a:ext cx="5285791" cy="3042547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Ohnivé oko je nádherný rubín ukradnutý z indického chrámu.</a:t>
            </a:r>
          </a:p>
          <a:p>
            <a:r>
              <a:rPr lang="sk-SK" dirty="0">
                <a:solidFill>
                  <a:srgbClr val="FFFFFF"/>
                </a:solidFill>
              </a:rPr>
              <a:t>Sprevádza ho strašná kliatba.</a:t>
            </a:r>
          </a:p>
          <a:p>
            <a:endParaRPr lang="sk-SK" dirty="0">
              <a:solidFill>
                <a:srgbClr val="FFFFFF"/>
              </a:solidFill>
            </a:endParaRPr>
          </a:p>
          <a:p>
            <a:r>
              <a:rPr lang="sk-SK" dirty="0">
                <a:solidFill>
                  <a:srgbClr val="FFFFFF"/>
                </a:solidFill>
              </a:rPr>
              <a:t>Ale poďme pekne po poriadku!!!!!!!!!</a:t>
            </a:r>
          </a:p>
        </p:txBody>
      </p:sp>
    </p:spTree>
    <p:extLst>
      <p:ext uri="{BB962C8B-B14F-4D97-AF65-F5344CB8AC3E}">
        <p14:creationId xmlns:p14="http://schemas.microsoft.com/office/powerpoint/2010/main" xmlns="" val="395860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E3A2CC3-2873-41CA-9E4C-2974C0896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928" y="964692"/>
            <a:ext cx="6092952" cy="1188720"/>
          </a:xfrm>
        </p:spPr>
        <p:txBody>
          <a:bodyPr>
            <a:normAutofit/>
          </a:bodyPr>
          <a:lstStyle/>
          <a:p>
            <a:r>
              <a:rPr lang="sk-SK" dirty="0"/>
              <a:t>Závet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4A26392-5A7A-4439-B86F-668087A41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1" y="964692"/>
            <a:ext cx="3707652" cy="4775335"/>
          </a:xfrm>
        </p:spPr>
        <p:txBody>
          <a:bodyPr>
            <a:normAutofit fontScale="92500" lnSpcReduction="10000"/>
          </a:bodyPr>
          <a:lstStyle/>
          <a:p>
            <a:r>
              <a:rPr lang="sk-SK" sz="2800" dirty="0"/>
              <a:t>Celý príbeh začína tým, že </a:t>
            </a:r>
            <a:r>
              <a:rPr lang="sk-SK" sz="2800" dirty="0" err="1"/>
              <a:t>prastrýko</a:t>
            </a:r>
            <a:r>
              <a:rPr lang="sk-SK" sz="2800" dirty="0"/>
              <a:t> </a:t>
            </a:r>
            <a:r>
              <a:rPr lang="sk-SK" sz="2800" dirty="0" err="1"/>
              <a:t>Horác</a:t>
            </a:r>
            <a:r>
              <a:rPr lang="sk-SK" sz="2800" dirty="0"/>
              <a:t> August spísal závet, v ktorom odkázal niečo svojmu prasynovcovi </a:t>
            </a:r>
            <a:r>
              <a:rPr lang="sk-SK" sz="2800" dirty="0" err="1"/>
              <a:t>Augustovi</a:t>
            </a:r>
            <a:r>
              <a:rPr lang="sk-SK" sz="2800" dirty="0"/>
              <a:t> </a:t>
            </a:r>
            <a:r>
              <a:rPr lang="sk-SK" sz="2800" dirty="0" err="1"/>
              <a:t>Augustovi</a:t>
            </a:r>
            <a:r>
              <a:rPr lang="sk-SK" sz="2800" dirty="0"/>
              <a:t>. </a:t>
            </a:r>
          </a:p>
          <a:p>
            <a:r>
              <a:rPr lang="sk-SK" sz="2800" dirty="0"/>
              <a:t>Ten závet bol veľmi záhadný .....</a:t>
            </a:r>
          </a:p>
          <a:p>
            <a:endParaRPr lang="sk-SK" sz="2800" dirty="0"/>
          </a:p>
          <a:p>
            <a:endParaRPr lang="sk-SK" sz="2800" dirty="0"/>
          </a:p>
          <a:p>
            <a:r>
              <a:rPr lang="sk-SK" sz="2800" dirty="0"/>
              <a:t>...... Však si ho prečítajte.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0A539F26-61BD-40EC-AA21-36DAA9A077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499" r="2" b="20702"/>
          <a:stretch/>
        </p:blipFill>
        <p:spPr>
          <a:xfrm>
            <a:off x="5203583" y="2475145"/>
            <a:ext cx="2901385" cy="3264882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3EA2BEE7-8DC9-4C72-B5EC-2D87EEFEF5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2" b="17445"/>
          <a:stretch/>
        </p:blipFill>
        <p:spPr>
          <a:xfrm>
            <a:off x="8265837" y="2475145"/>
            <a:ext cx="2966044" cy="3264882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130075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7EAFAA4-859B-42B4-AC85-F32CFE6950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19085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65DBEC-092C-415A-8B4A-D9EC81BE2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757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sk-SK" dirty="0"/>
              <a:t>Jupiter, Peter, BOB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3855DB9-46C3-47FA-992C-FC2BE58A73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6966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2B401D5-BF67-49A4-8617-0C6BD886C7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0777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5ADB62D3-E908-4033-98CA-6B2BAC358B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7345" r="7121" b="3"/>
          <a:stretch/>
        </p:blipFill>
        <p:spPr>
          <a:xfrm>
            <a:off x="724658" y="708430"/>
            <a:ext cx="4683503" cy="5192820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845E4D9-2456-4898-AA8A-49D8E3F18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3757" y="2858703"/>
            <a:ext cx="4475892" cy="3681245"/>
          </a:xfrm>
        </p:spPr>
        <p:txBody>
          <a:bodyPr>
            <a:normAutofit fontScale="92500"/>
          </a:bodyPr>
          <a:lstStyle/>
          <a:p>
            <a:r>
              <a:rPr lang="sk-SK" sz="2800" dirty="0">
                <a:solidFill>
                  <a:srgbClr val="FFFFFF"/>
                </a:solidFill>
              </a:rPr>
              <a:t>August </a:t>
            </a:r>
            <a:r>
              <a:rPr lang="sk-SK" sz="2800" dirty="0" err="1">
                <a:solidFill>
                  <a:srgbClr val="FFFFFF"/>
                </a:solidFill>
              </a:rPr>
              <a:t>August</a:t>
            </a:r>
            <a:r>
              <a:rPr lang="sk-SK" sz="2800" dirty="0">
                <a:solidFill>
                  <a:srgbClr val="FFFFFF"/>
                </a:solidFill>
              </a:rPr>
              <a:t> si s odkazom od </a:t>
            </a:r>
            <a:r>
              <a:rPr lang="sk-SK" sz="2800" dirty="0" err="1">
                <a:solidFill>
                  <a:srgbClr val="FFFFFF"/>
                </a:solidFill>
              </a:rPr>
              <a:t>prastrýka</a:t>
            </a:r>
            <a:r>
              <a:rPr lang="sk-SK" sz="2800" dirty="0">
                <a:solidFill>
                  <a:srgbClr val="FFFFFF"/>
                </a:solidFill>
              </a:rPr>
              <a:t> nevedel poradiť.</a:t>
            </a:r>
          </a:p>
          <a:p>
            <a:r>
              <a:rPr lang="sk-SK" sz="2800" dirty="0">
                <a:solidFill>
                  <a:srgbClr val="FFFFFF"/>
                </a:solidFill>
              </a:rPr>
              <a:t>Preto požiadal o pomoc Troch pátračov.</a:t>
            </a:r>
          </a:p>
          <a:p>
            <a:r>
              <a:rPr lang="sk-SK" sz="2800" dirty="0">
                <a:solidFill>
                  <a:srgbClr val="FFFFFF"/>
                </a:solidFill>
              </a:rPr>
              <a:t>Jupitera, Petra a Boba – to sú chlapci, ktorí pracujú v zbernom dvore a ich veľká </a:t>
            </a:r>
            <a:r>
              <a:rPr lang="sk-SK" sz="2800" dirty="0" err="1">
                <a:solidFill>
                  <a:srgbClr val="FFFFFF"/>
                </a:solidFill>
              </a:rPr>
              <a:t>zaľuba</a:t>
            </a:r>
            <a:r>
              <a:rPr lang="sk-SK" sz="2800" dirty="0">
                <a:solidFill>
                  <a:srgbClr val="FFFFFF"/>
                </a:solidFill>
              </a:rPr>
              <a:t> je riešenie záhad.</a:t>
            </a:r>
          </a:p>
        </p:txBody>
      </p:sp>
    </p:spTree>
    <p:extLst>
      <p:ext uri="{BB962C8B-B14F-4D97-AF65-F5344CB8AC3E}">
        <p14:creationId xmlns:p14="http://schemas.microsoft.com/office/powerpoint/2010/main" xmlns="" val="12909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xmlns="" id="{1660E788-AFA9-4A1B-9991-6AA74632A1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38FED31D-F6D6-4D63-B884-2BF1A0B2CD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110" r="11268"/>
          <a:stretch/>
        </p:blipFill>
        <p:spPr>
          <a:xfrm>
            <a:off x="4650909" y="-40630"/>
            <a:ext cx="7541090" cy="6857989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ECF01B6-1E6E-4213-91F2-00917970A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98174"/>
            <a:ext cx="3363974" cy="5784574"/>
          </a:xfrm>
        </p:spPr>
        <p:txBody>
          <a:bodyPr>
            <a:normAutofit lnSpcReduction="10000"/>
          </a:bodyPr>
          <a:lstStyle/>
          <a:p>
            <a:r>
              <a:rPr lang="sk-SK" sz="3200" dirty="0">
                <a:solidFill>
                  <a:schemeClr val="bg1"/>
                </a:solidFill>
              </a:rPr>
              <a:t>Závet bol písaný v hádankách.</a:t>
            </a:r>
          </a:p>
          <a:p>
            <a:r>
              <a:rPr lang="sk-SK" sz="3200" dirty="0">
                <a:solidFill>
                  <a:schemeClr val="bg1"/>
                </a:solidFill>
              </a:rPr>
              <a:t>Chlapci zistili, že Ohnivé oko je rubín ukradnutý z indického chrámu.</a:t>
            </a:r>
          </a:p>
          <a:p>
            <a:r>
              <a:rPr lang="sk-SK" sz="3200" dirty="0">
                <a:solidFill>
                  <a:schemeClr val="bg1"/>
                </a:solidFill>
              </a:rPr>
              <a:t>Ale – sprevádza ho strašná kliatba : každý, kto sa ho zmocní, musí zomrieť.</a:t>
            </a: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9154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AEC0E9F-5804-4212-8828-854D0CA485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460" y="536713"/>
            <a:ext cx="4271771" cy="5203313"/>
          </a:xfrm>
        </p:spPr>
        <p:txBody>
          <a:bodyPr>
            <a:normAutofit fontScale="92500" lnSpcReduction="20000"/>
          </a:bodyPr>
          <a:lstStyle/>
          <a:p>
            <a:r>
              <a:rPr lang="sk-SK" sz="3600" dirty="0"/>
              <a:t>Kde je problém?</a:t>
            </a:r>
          </a:p>
          <a:p>
            <a:r>
              <a:rPr lang="sk-SK" sz="3600" dirty="0"/>
              <a:t>Problém je v tom, že okrem Augusta </a:t>
            </a:r>
            <a:r>
              <a:rPr lang="sk-SK" sz="3600" dirty="0" err="1"/>
              <a:t>Augusta</a:t>
            </a:r>
            <a:r>
              <a:rPr lang="sk-SK" sz="3600" dirty="0"/>
              <a:t> sa chce Ohnivého oka zmocniť aj trojica zlodejov, ktorí chcú rubín predať a peniaze si ponechať.</a:t>
            </a:r>
          </a:p>
          <a:p>
            <a:r>
              <a:rPr lang="sk-SK" sz="3600" dirty="0"/>
              <a:t>Neustále sú v pätách našich pátračov.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DFD73FDD-2D19-4D24-96EB-07A999F19D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/>
              <a:t>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DD6FEB32-3094-44EB-A43E-AA84DC63B1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1655" y="233681"/>
            <a:ext cx="4490784" cy="3017246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BEDEDC41-CAA0-4F12-8F96-93C1F222F8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07038" y="2275840"/>
            <a:ext cx="3324969" cy="443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931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EE036BA0-2BF6-413D-B439-D25CCF19B6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</a:blip>
          <a:srcRect r="2" b="15542"/>
          <a:stretch/>
        </p:blipFill>
        <p:spPr>
          <a:xfrm>
            <a:off x="20" y="-121910"/>
            <a:ext cx="6089884" cy="6857990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29BF3055-EECD-4E47-95C6-E624CBA8F2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40000"/>
          </a:blip>
          <a:srcRect r="21804"/>
          <a:stretch/>
        </p:blipFill>
        <p:spPr>
          <a:xfrm rot="5400000">
            <a:off x="5708137" y="374137"/>
            <a:ext cx="6865629" cy="610209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31584C6-0B46-423F-8C94-3E702B27D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Trojbodkový....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BD68578-820A-4A47-A0F6-900B4352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dirty="0"/>
              <a:t>Ohnivé oko chce získať tajomný Ind – Trojbodkový, ktorý v ruke neustále zviera palicu s vystreľovacím mečom.</a:t>
            </a:r>
          </a:p>
          <a:p>
            <a:pPr marL="0" indent="0">
              <a:buNone/>
            </a:pPr>
            <a:endParaRPr lang="sk-SK" sz="3200" dirty="0"/>
          </a:p>
          <a:p>
            <a:pPr marL="0" indent="0">
              <a:buNone/>
            </a:pPr>
            <a:r>
              <a:rPr lang="sk-SK" sz="3200" dirty="0"/>
              <a:t>A povieme Vám, je veľmi nebezpečný........</a:t>
            </a:r>
          </a:p>
        </p:txBody>
      </p:sp>
    </p:spTree>
    <p:extLst>
      <p:ext uri="{BB962C8B-B14F-4D97-AF65-F5344CB8AC3E}">
        <p14:creationId xmlns:p14="http://schemas.microsoft.com/office/powerpoint/2010/main" xmlns="" val="984127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0A2CF2-4F81-487A-87ED-1D7E4AE96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928" y="964692"/>
            <a:ext cx="6092952" cy="1188720"/>
          </a:xfrm>
        </p:spPr>
        <p:txBody>
          <a:bodyPr>
            <a:normAutofit/>
          </a:bodyPr>
          <a:lstStyle/>
          <a:p>
            <a:r>
              <a:rPr lang="sk-SK" sz="2600" dirty="0"/>
              <a:t>Busty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F8C138B-3EFC-49DD-8728-38CE11A95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1" y="964692"/>
            <a:ext cx="3707652" cy="4775335"/>
          </a:xfrm>
        </p:spPr>
        <p:txBody>
          <a:bodyPr>
            <a:normAutofit fontScale="85000" lnSpcReduction="20000"/>
          </a:bodyPr>
          <a:lstStyle/>
          <a:p>
            <a:r>
              <a:rPr lang="sk-SK" sz="3000" dirty="0"/>
              <a:t>Chlapci vypátrali, že Ohnivé oko, ukryl </a:t>
            </a:r>
            <a:r>
              <a:rPr lang="sk-SK" sz="3000" dirty="0" err="1"/>
              <a:t>Horác</a:t>
            </a:r>
            <a:r>
              <a:rPr lang="sk-SK" sz="3000" dirty="0"/>
              <a:t> August do busty</a:t>
            </a:r>
          </a:p>
          <a:p>
            <a:r>
              <a:rPr lang="sk-SK" sz="3000" dirty="0"/>
              <a:t>- </a:t>
            </a:r>
          </a:p>
          <a:p>
            <a:r>
              <a:rPr lang="sk-SK" sz="3000" dirty="0"/>
              <a:t>Avšak nevedia do ktorej, preto musia nájsť všetky a to bustu</a:t>
            </a:r>
          </a:p>
          <a:p>
            <a:endParaRPr lang="sk-SK" sz="3000" dirty="0"/>
          </a:p>
          <a:p>
            <a:r>
              <a:rPr lang="sk-SK" sz="3000" dirty="0"/>
              <a:t>- Augusta Poľského</a:t>
            </a:r>
          </a:p>
          <a:p>
            <a:r>
              <a:rPr lang="sk-SK" sz="3000" dirty="0"/>
              <a:t>- </a:t>
            </a:r>
            <a:r>
              <a:rPr lang="sk-SK" sz="3000" dirty="0" err="1"/>
              <a:t>Francisa</a:t>
            </a:r>
            <a:r>
              <a:rPr lang="sk-SK" sz="3000" dirty="0"/>
              <a:t> </a:t>
            </a:r>
            <a:r>
              <a:rPr lang="sk-SK" sz="3000" dirty="0" err="1"/>
              <a:t>Bacona</a:t>
            </a:r>
            <a:endParaRPr lang="sk-SK" sz="3000" dirty="0"/>
          </a:p>
          <a:p>
            <a:r>
              <a:rPr lang="sk-SK" sz="3000" dirty="0"/>
              <a:t>-</a:t>
            </a:r>
            <a:r>
              <a:rPr lang="sk-SK" sz="3000" dirty="0" err="1"/>
              <a:t>Octaviusa</a:t>
            </a:r>
            <a:endParaRPr lang="sk-SK" sz="3000" dirty="0"/>
          </a:p>
          <a:p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7A67AD27-2226-47E1-82ED-5BC320BB62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336766" y="3149444"/>
            <a:ext cx="3341161" cy="2297049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1FCB0AE1-FF3E-4299-B563-A3503548F6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875201" y="3121428"/>
            <a:ext cx="3246712" cy="2297049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E01D00E6-D252-4217-AB35-C18180A8CB5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9391709" y="3093019"/>
            <a:ext cx="3246713" cy="2353867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124529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Balík">
  <a:themeElements>
    <a:clrScheme name="Modrozelená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alík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F77077947715D45A7157D802094458B" ma:contentTypeVersion="7" ma:contentTypeDescription="Umožňuje vytvoriť nový dokument." ma:contentTypeScope="" ma:versionID="fd49ffb9af587399e31f98829d45a944">
  <xsd:schema xmlns:xsd="http://www.w3.org/2001/XMLSchema" xmlns:xs="http://www.w3.org/2001/XMLSchema" xmlns:p="http://schemas.microsoft.com/office/2006/metadata/properties" xmlns:ns3="227d6e73-eab7-440b-af01-0125ab7adb81" xmlns:ns4="6aeafb06-2c55-4dff-b913-85fdf0fd121b" targetNamespace="http://schemas.microsoft.com/office/2006/metadata/properties" ma:root="true" ma:fieldsID="08beba8d389daac0a21aac8a6f7f7d63" ns3:_="" ns4:_="">
    <xsd:import namespace="227d6e73-eab7-440b-af01-0125ab7adb81"/>
    <xsd:import namespace="6aeafb06-2c55-4dff-b913-85fdf0fd12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d6e73-eab7-440b-af01-0125ab7ad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eafb06-2c55-4dff-b913-85fdf0fd121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Príkaz hash indikátora zdieľ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08F0CD-57C6-407F-912C-F2A6E27B3348}">
  <ds:schemaRefs>
    <ds:schemaRef ds:uri="http://schemas.microsoft.com/office/2006/documentManagement/types"/>
    <ds:schemaRef ds:uri="http://schemas.microsoft.com/office/2006/metadata/properties"/>
    <ds:schemaRef ds:uri="227d6e73-eab7-440b-af01-0125ab7adb81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6aeafb06-2c55-4dff-b913-85fdf0fd121b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A4315D7-5FE0-4FAC-8AA7-278E0023E3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4DF3C2-A2CA-4F93-87F4-D864C90135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7d6e73-eab7-440b-af01-0125ab7adb81"/>
    <ds:schemaRef ds:uri="6aeafb06-2c55-4dff-b913-85fdf0fd12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86</TotalTime>
  <Words>419</Words>
  <Application>Microsoft Office PowerPoint</Application>
  <PresentationFormat>Vlastná</PresentationFormat>
  <Paragraphs>54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Balík</vt:lpstr>
      <vt:lpstr>Záhada ohnivého oka</vt:lpstr>
      <vt:lpstr>Knihu čítali žiaci III. triedy</vt:lpstr>
      <vt:lpstr>Čo je vlastne ohnivé oko?</vt:lpstr>
      <vt:lpstr>Závet</vt:lpstr>
      <vt:lpstr>Jupiter, Peter, BOB</vt:lpstr>
      <vt:lpstr>Snímka 6</vt:lpstr>
      <vt:lpstr>Snímka 7</vt:lpstr>
      <vt:lpstr>Trojbodkový....</vt:lpstr>
      <vt:lpstr>Busty</vt:lpstr>
      <vt:lpstr>octavius</vt:lpstr>
      <vt:lpstr>Záhada  </vt:lpstr>
      <vt:lpstr>Tak sme prišli na koniec..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Záhada ohnivého oka</dc:title>
  <dc:creator>Krnáčová Alexandra</dc:creator>
  <cp:lastModifiedBy>Erika</cp:lastModifiedBy>
  <cp:revision>8</cp:revision>
  <dcterms:created xsi:type="dcterms:W3CDTF">2021-03-11T16:47:11Z</dcterms:created>
  <dcterms:modified xsi:type="dcterms:W3CDTF">2021-03-11T18:47:59Z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0x0101009F77077947715D45A7157D802094458B</vt:lpwstr>
  </property>
</Properties>
</file>