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3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ĺžni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ĺžni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19" name="Zástupný symbol dátumu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B4480B-C974-4B82-A502-FF8ABC0EF9FC}" type="datetimeFigureOut">
              <a:rPr lang="sk-SK" smtClean="0"/>
              <a:t>26.08.2020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11" name="Zástupný symbol čísla snímky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15C004-809C-4F6E-96AF-FED74ED39EF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B4480B-C974-4B82-A502-FF8ABC0EF9FC}" type="datetimeFigureOut">
              <a:rPr lang="sk-SK" smtClean="0"/>
              <a:t>26.08.2020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15C004-809C-4F6E-96AF-FED74ED39EF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B4480B-C974-4B82-A502-FF8ABC0EF9FC}" type="datetimeFigureOut">
              <a:rPr lang="sk-SK" smtClean="0"/>
              <a:t>26.08.2020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15C004-809C-4F6E-96AF-FED74ED39EF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B4480B-C974-4B82-A502-FF8ABC0EF9FC}" type="datetimeFigureOut">
              <a:rPr lang="sk-SK" smtClean="0"/>
              <a:t>26.08.2020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15C004-809C-4F6E-96AF-FED74ED39EF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ĺžni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ĺžni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B4480B-C974-4B82-A502-FF8ABC0EF9FC}" type="datetimeFigureOut">
              <a:rPr lang="sk-SK" smtClean="0"/>
              <a:t>26.08.2020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15C004-809C-4F6E-96AF-FED74ED39EF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B4480B-C974-4B82-A502-FF8ABC0EF9FC}" type="datetimeFigureOut">
              <a:rPr lang="sk-SK" smtClean="0"/>
              <a:t>26.08.2020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15C004-809C-4F6E-96AF-FED74ED39EF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B4480B-C974-4B82-A502-FF8ABC0EF9FC}" type="datetimeFigureOut">
              <a:rPr lang="sk-SK" smtClean="0"/>
              <a:t>26.08.2020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15C004-809C-4F6E-96AF-FED74ED39EF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B4480B-C974-4B82-A502-FF8ABC0EF9FC}" type="datetimeFigureOut">
              <a:rPr lang="sk-SK" smtClean="0"/>
              <a:t>26.08.2020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15C004-809C-4F6E-96AF-FED74ED39EF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ĺžni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B4480B-C974-4B82-A502-FF8ABC0EF9FC}" type="datetimeFigureOut">
              <a:rPr lang="sk-SK" smtClean="0"/>
              <a:t>26.08.2020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15C004-809C-4F6E-96AF-FED74ED39EF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B4480B-C974-4B82-A502-FF8ABC0EF9FC}" type="datetimeFigureOut">
              <a:rPr lang="sk-SK" smtClean="0"/>
              <a:t>26.08.2020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15C004-809C-4F6E-96AF-FED74ED39EF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ĺžni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ĺžnik s jedným zaobleným roho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B4480B-C974-4B82-A502-FF8ABC0EF9FC}" type="datetimeFigureOut">
              <a:rPr lang="sk-SK" smtClean="0"/>
              <a:t>26.08.2020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15C004-809C-4F6E-96AF-FED74ED39EF7}" type="slidenum">
              <a:rPr lang="sk-SK" smtClean="0"/>
              <a:t>‹#›</a:t>
            </a:fld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ĺžni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ĺžni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nadpisu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25" name="Zástupný symbol dátumu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5B4480B-C974-4B82-A502-FF8ABC0EF9FC}" type="datetimeFigureOut">
              <a:rPr lang="sk-SK" smtClean="0"/>
              <a:t>26.08.2020</a:t>
            </a:fld>
            <a:endParaRPr lang="sk-SK"/>
          </a:p>
        </p:txBody>
      </p:sp>
      <p:sp>
        <p:nvSpPr>
          <p:cNvPr id="18" name="Zástupný symbol päty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D15C004-809C-4F6E-96AF-FED74ED39EF7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2115666"/>
          </a:xfrm>
        </p:spPr>
        <p:txBody>
          <a:bodyPr/>
          <a:lstStyle/>
          <a:p>
            <a:r>
              <a:rPr lang="sk-SK" dirty="0" smtClean="0"/>
              <a:t>Vitajte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sk-SK" sz="6000" dirty="0" smtClean="0">
                <a:solidFill>
                  <a:schemeClr val="tx2">
                    <a:lumMod val="75000"/>
                  </a:schemeClr>
                </a:solidFill>
              </a:rPr>
              <a:t>V školskom roku 2020/2021</a:t>
            </a:r>
            <a:endParaRPr lang="sk-SK" sz="6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Milí moji šiestaci a siedmaci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Samuel   </a:t>
            </a:r>
            <a:endParaRPr lang="sk-SK" dirty="0" smtClean="0"/>
          </a:p>
          <a:p>
            <a:r>
              <a:rPr lang="sk-SK" dirty="0" smtClean="0"/>
              <a:t>Anna</a:t>
            </a:r>
            <a:endParaRPr lang="sk-SK" dirty="0" smtClean="0"/>
          </a:p>
          <a:p>
            <a:r>
              <a:rPr lang="sk-SK" dirty="0" smtClean="0"/>
              <a:t>Vanesa</a:t>
            </a:r>
            <a:endParaRPr lang="sk-SK" dirty="0" smtClean="0"/>
          </a:p>
          <a:p>
            <a:r>
              <a:rPr lang="sk-SK" dirty="0" smtClean="0"/>
              <a:t>Martin</a:t>
            </a:r>
          </a:p>
          <a:p>
            <a:r>
              <a:rPr lang="sk-SK" dirty="0" smtClean="0"/>
              <a:t>Patrícia</a:t>
            </a:r>
          </a:p>
          <a:p>
            <a:r>
              <a:rPr lang="sk-SK" dirty="0" smtClean="0"/>
              <a:t>Patrik</a:t>
            </a:r>
          </a:p>
          <a:p>
            <a:r>
              <a:rPr lang="sk-SK" dirty="0" smtClean="0"/>
              <a:t>Dávid </a:t>
            </a:r>
          </a:p>
          <a:p>
            <a:r>
              <a:rPr lang="sk-SK" dirty="0" smtClean="0"/>
              <a:t>Dominik</a:t>
            </a:r>
          </a:p>
          <a:p>
            <a:r>
              <a:rPr lang="sk-SK" dirty="0" smtClean="0"/>
              <a:t>Marián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02  E" pathEditMode="relative" ptsTypes="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02  E" pathEditMode="relative" ptsTypes="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02  E" pathEditMode="relative" ptsTypes="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02  E" pathEditMode="relative" ptsTypes="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02  E" pathEditMode="relative" ptsTypes="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02  E" pathEditMode="relative" ptsTypes="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02  E" pathEditMode="relative" ptsTypes="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02  E" pathEditMode="relative" ptsTypes="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02  E" pathEditMode="relative" ptsTypes="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02  E" pathEditMode="relative" ptsTypes="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02  E" pathEditMode="relative" ptsTypes="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02  E" pathEditMode="relative" ptsTypes="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02  E" pathEditMode="relative" ptsTypes="">
                                      <p:cBhvr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02  E" pathEditMode="relative" ptsTypes="">
                                      <p:cBhvr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02  E" pathEditMode="relative" ptsTypes="">
                                      <p:cBhvr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02  E" pathEditMode="relative" ptsTypes="">
                                      <p:cBhvr>
                                        <p:cTn id="6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02  E" pathEditMode="relative" ptsTypes="">
                                      <p:cBhvr>
                                        <p:cTn id="7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02  E" pathEditMode="relative" ptsTypes="">
                                      <p:cBhvr>
                                        <p:cTn id="7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9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02  E" pathEditMode="relative" ptsTypes="">
                                      <p:cBhvr>
                                        <p:cTn id="7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9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02  E" pathEditMode="relative" ptsTypes="">
                                      <p:cBhvr>
                                        <p:cTn id="8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9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02  E" pathEditMode="relative" ptsTypes="">
                                      <p:cBhvr>
                                        <p:cTn id="8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9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02  E" pathEditMode="relative" ptsTypes="">
                                      <p:cBhvr>
                                        <p:cTn id="9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9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02  E" pathEditMode="relative" ptsTypes="">
                                      <p:cBhvr>
                                        <p:cTn id="9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9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02  E" pathEditMode="relative" ptsTypes="">
                                      <p:cBhvr>
                                        <p:cTn id="9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9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02  E" pathEditMode="relative" ptsTypes="">
                                      <p:cBhvr>
                                        <p:cTn id="10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9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02  E" pathEditMode="relative" ptsTypes="">
                                      <p:cBhvr>
                                        <p:cTn id="10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9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02  E" pathEditMode="relative" ptsTypes="">
                                      <p:cBhvr>
                                        <p:cTn id="110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Poďme sa porozprávať </a:t>
            </a:r>
            <a:r>
              <a:rPr lang="sk-SK" dirty="0" smtClean="0">
                <a:sym typeface="Wingdings" pitchFamily="2" charset="2"/>
              </a:rPr>
              <a:t> </a:t>
            </a:r>
            <a:endParaRPr lang="sk-SK" dirty="0"/>
          </a:p>
        </p:txBody>
      </p:sp>
      <p:pic>
        <p:nvPicPr>
          <p:cNvPr id="5" name="Zástupný symbol obsahu 4" descr="catalog-item_2249016_img_15851442185710 (1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14350" y="758825"/>
            <a:ext cx="3932238" cy="3932238"/>
          </a:xfrm>
        </p:spPr>
      </p:pic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Prvé dva týždne musíme nosiť rúška, počas celého vyučovania</a:t>
            </a:r>
          </a:p>
          <a:p>
            <a:r>
              <a:rPr lang="sk-SK" dirty="0" smtClean="0"/>
              <a:t>Na TV nebudeme v telocvični, ale vonku</a:t>
            </a:r>
          </a:p>
          <a:p>
            <a:r>
              <a:rPr lang="sk-SK" dirty="0" smtClean="0"/>
              <a:t>Pravidelne si budeme umývať ruky</a:t>
            </a:r>
          </a:p>
          <a:p>
            <a:r>
              <a:rPr lang="sk-SK" dirty="0" smtClean="0"/>
              <a:t>Ráno si budeme merať teplotu</a:t>
            </a:r>
          </a:p>
          <a:p>
            <a:pPr>
              <a:buNone/>
            </a:pPr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z="2400" dirty="0" smtClean="0"/>
              <a:t>Ako ste si všimli, budeme tento rok spolu šiestaci a siedmaci. Ak chceme spolu fungovať musíme dodržiavať pravidlá!!! A rešpektovať sa!!!</a:t>
            </a:r>
            <a:endParaRPr lang="sk-SK" sz="2400" dirty="0"/>
          </a:p>
        </p:txBody>
      </p:sp>
      <p:pic>
        <p:nvPicPr>
          <p:cNvPr id="4" name="Zástupný symbol obsahu 3" descr="p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03135" y="530225"/>
            <a:ext cx="5583767" cy="418782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Rozvrh šiestaci</a:t>
            </a:r>
            <a:endParaRPr lang="sk-SK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6712"/>
                <a:gridCol w="1636712"/>
                <a:gridCol w="1636712"/>
                <a:gridCol w="1636712"/>
                <a:gridCol w="1636712"/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Pondelok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Utorok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Streda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Štvrtok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Piatok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SJL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MAT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SJL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MAT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MAT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MAT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SJL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MAT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SJL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SJL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VLA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INF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VLA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SJL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SJL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PVC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HUV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SJL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VLA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PVC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PVC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TSV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PVC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VYV</a:t>
                      </a:r>
                    </a:p>
                    <a:p>
                      <a:r>
                        <a:rPr lang="sk-SK" dirty="0" smtClean="0"/>
                        <a:t>TSV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ETV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Rozvrh siedmaci</a:t>
            </a:r>
            <a:endParaRPr lang="sk-SK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6712"/>
                <a:gridCol w="1636712"/>
                <a:gridCol w="1636712"/>
                <a:gridCol w="1636712"/>
                <a:gridCol w="1636712"/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Pondelok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Utorok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Streda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Štvrtok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Piatok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SJL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MAT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SJL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MAT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MAT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MAT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SJL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MAT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SJL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SJL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FYZ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INF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BIO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SJL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SJL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PVC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VYV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SJL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OBN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PVC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 smtClean="0"/>
                        <a:t>PVC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TSV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PVC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VYV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ETV</a:t>
                      </a:r>
                      <a:endParaRPr lang="sk-S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GEO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TSV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TSV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Teraz niečo, čo vás poteší</a:t>
            </a:r>
            <a:endParaRPr lang="sk-SK" dirty="0"/>
          </a:p>
        </p:txBody>
      </p:sp>
      <p:pic>
        <p:nvPicPr>
          <p:cNvPr id="4" name="Zástupný symbol obsahu 3" descr="ifxcb0cd5bb217ee3e5_prazdniny_2020_202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548680"/>
            <a:ext cx="6221288" cy="454786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Budeme sa tešiť na ...........</a:t>
            </a:r>
            <a:endParaRPr lang="sk-SK" dirty="0"/>
          </a:p>
        </p:txBody>
      </p:sp>
      <p:pic>
        <p:nvPicPr>
          <p:cNvPr id="5" name="Zástupný symbol obsahu 4" descr="IMG_415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10800000">
            <a:off x="1803135" y="530225"/>
            <a:ext cx="5583767" cy="418782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77</TotalTime>
  <Words>155</Words>
  <Application>Microsoft Office PowerPoint</Application>
  <PresentationFormat>Prezentácia na obrazovke (4:3)</PresentationFormat>
  <Paragraphs>87</Paragraphs>
  <Slides>8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9" baseType="lpstr">
      <vt:lpstr>Aspekt</vt:lpstr>
      <vt:lpstr>Vitajte</vt:lpstr>
      <vt:lpstr>Milí moji šiestaci a siedmaci</vt:lpstr>
      <vt:lpstr>Poďme sa porozprávať  </vt:lpstr>
      <vt:lpstr>Ako ste si všimli, budeme tento rok spolu šiestaci a siedmaci. Ak chceme spolu fungovať musíme dodržiavať pravidlá!!! A rešpektovať sa!!!</vt:lpstr>
      <vt:lpstr>Rozvrh šiestaci</vt:lpstr>
      <vt:lpstr>Rozvrh siedmaci</vt:lpstr>
      <vt:lpstr>Teraz niečo, čo vás poteší</vt:lpstr>
      <vt:lpstr>Budeme sa tešiť na ...........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Vitajte</dc:title>
  <dc:creator>Erika</dc:creator>
  <cp:lastModifiedBy>Erika</cp:lastModifiedBy>
  <cp:revision>5</cp:revision>
  <dcterms:created xsi:type="dcterms:W3CDTF">2020-08-26T18:03:20Z</dcterms:created>
  <dcterms:modified xsi:type="dcterms:W3CDTF">2020-08-26T19:21:17Z</dcterms:modified>
</cp:coreProperties>
</file>