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EED6-F04A-4794-86B8-2182C035F90E}" type="datetimeFigureOut">
              <a:rPr lang="sk-SK" smtClean="0"/>
              <a:pPr/>
              <a:t>29. 3. 2017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7315-46A6-4657-8624-E44D6ACBCAF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sk-SK" sz="9600" dirty="0" smtClean="0">
                <a:solidFill>
                  <a:srgbClr val="002060"/>
                </a:solidFill>
              </a:rPr>
              <a:t>Huby</a:t>
            </a:r>
            <a:endParaRPr lang="sk-SK" sz="9600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sk-SK" sz="4800" dirty="0" smtClean="0"/>
              <a:t>Jedlé</a:t>
            </a:r>
          </a:p>
          <a:p>
            <a:pPr algn="l">
              <a:buFontTx/>
              <a:buChar char="-"/>
            </a:pPr>
            <a:r>
              <a:rPr lang="sk-SK" sz="4800" dirty="0" smtClean="0"/>
              <a:t>-Nejedlé</a:t>
            </a:r>
          </a:p>
          <a:p>
            <a:pPr algn="l">
              <a:buFontTx/>
              <a:buChar char="-"/>
            </a:pPr>
            <a:r>
              <a:rPr lang="sk-SK" sz="4800" dirty="0" smtClean="0">
                <a:solidFill>
                  <a:srgbClr val="FF0000"/>
                </a:solidFill>
              </a:rPr>
              <a:t>-Jedovaté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Muchotrávka červená</a:t>
            </a:r>
            <a:endParaRPr lang="sk-SK" dirty="0"/>
          </a:p>
        </p:txBody>
      </p:sp>
      <p:pic>
        <p:nvPicPr>
          <p:cNvPr id="4" name="Zástupný symbol obsahu 3" descr="m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811" y="1600200"/>
            <a:ext cx="614237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sk-SK" dirty="0" smtClean="0"/>
              <a:t>Tešte sa na budúcu hodinu, budeme pracovať s atlasom</a:t>
            </a:r>
            <a:br>
              <a:rPr lang="sk-SK" dirty="0" smtClean="0"/>
            </a:br>
            <a:r>
              <a:rPr lang="sk-SK" dirty="0" smtClean="0"/>
              <a:t>húb.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Máte chuť na jedlo z húb?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4" name="Zástupný symbol obsahu 3" descr="huby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3864" y="1600200"/>
            <a:ext cx="62162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 baby zo 7. ročníka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Vypracovala</a:t>
            </a:r>
          </a:p>
          <a:p>
            <a:r>
              <a:rPr lang="sk-SK" dirty="0" smtClean="0"/>
              <a:t>Mgr. Erika Krnáčová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</a:t>
            </a:r>
            <a:endParaRPr lang="sk-SK" dirty="0"/>
          </a:p>
        </p:txBody>
      </p:sp>
      <p:pic>
        <p:nvPicPr>
          <p:cNvPr id="4" name="Zástupný symbol obsahu 3" descr="hu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04656" cy="44644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Jedlé huby</a:t>
            </a:r>
            <a:endParaRPr lang="sk-SK" sz="4400" dirty="0"/>
          </a:p>
        </p:txBody>
      </p:sp>
      <p:pic>
        <p:nvPicPr>
          <p:cNvPr id="8" name="Zástupný symbol obsahu 7" descr="hu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404664"/>
            <a:ext cx="6156176" cy="5904656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Mnohé huby spolunažívajú s koreňmi stromov. </a:t>
            </a:r>
          </a:p>
          <a:p>
            <a:r>
              <a:rPr lang="sk-SK" sz="2400" dirty="0" smtClean="0"/>
              <a:t>Druhý názov huby nám môže prezradiť, pod akým stromom ju treba hľadať.</a:t>
            </a:r>
          </a:p>
          <a:p>
            <a:r>
              <a:rPr lang="sk-SK" sz="2400" dirty="0" smtClean="0"/>
              <a:t>Jedlé huby obsahujú veľa vitamínov. Často ich zbierame a robíme z nich rôzne pochúťky.</a:t>
            </a:r>
            <a:endParaRPr lang="sk-SK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Nejedlé huby</a:t>
            </a:r>
            <a:endParaRPr lang="sk-SK" sz="4400" dirty="0"/>
          </a:p>
        </p:txBody>
      </p:sp>
      <p:pic>
        <p:nvPicPr>
          <p:cNvPr id="5" name="Zástupný symbol obsahu 4" descr="sa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89882"/>
            <a:ext cx="5111750" cy="3619449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Nejedlé huby nezbierame, nie sú vhodné na kuchynskú úpravu.</a:t>
            </a:r>
          </a:p>
          <a:p>
            <a:r>
              <a:rPr lang="sk-SK" sz="2800" dirty="0" smtClean="0"/>
              <a:t>Obyčajne majú nepríjemnú chuť, sú horké, alebo zapáchajú.</a:t>
            </a:r>
          </a:p>
          <a:p>
            <a:r>
              <a:rPr lang="sk-SK" sz="2800" dirty="0" smtClean="0"/>
              <a:t>Niektoré sú v surovom stave JEDOVATÉ 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4499992" y="5589240"/>
            <a:ext cx="143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Hríb satanský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Tieto rýdziky majú pálivú chuť. Spôsobujú hnačky a vracanie.</a:t>
            </a:r>
            <a:endParaRPr lang="sk-SK" sz="2400" dirty="0"/>
          </a:p>
        </p:txBody>
      </p:sp>
      <p:pic>
        <p:nvPicPr>
          <p:cNvPr id="5" name="Zástupný symbol obsahu 4" descr="k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2952328" cy="3384376"/>
          </a:xfrm>
        </p:spPr>
      </p:pic>
      <p:pic>
        <p:nvPicPr>
          <p:cNvPr id="7" name="Zástupný symbol obsahu 6" descr="dalibor_matysek2006_368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3384376"/>
          </a:xfrm>
        </p:spPr>
      </p:pic>
      <p:sp>
        <p:nvSpPr>
          <p:cNvPr id="6" name="BlokTextu 5"/>
          <p:cNvSpPr txBox="1"/>
          <p:nvPr/>
        </p:nvSpPr>
        <p:spPr>
          <a:xfrm>
            <a:off x="1187624" y="566124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Rýdzik kravský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508104" y="5805264"/>
            <a:ext cx="16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Rýdzik korenistý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Jedovaté huby</a:t>
            </a:r>
            <a:endParaRPr lang="sk-SK" dirty="0"/>
          </a:p>
        </p:txBody>
      </p:sp>
      <p:pic>
        <p:nvPicPr>
          <p:cNvPr id="4" name="Zástupný symbol obsahu 3" descr="Mycomorphbox_Pois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3816423" cy="36724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Jedovaté huby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Jedovaté huby poškodzujú ľudský </a:t>
            </a:r>
            <a:r>
              <a:rPr lang="sk-SK" dirty="0" smtClean="0"/>
              <a:t>organizmus</a:t>
            </a:r>
            <a:endParaRPr lang="sk-SK" dirty="0" smtClean="0"/>
          </a:p>
          <a:p>
            <a:r>
              <a:rPr lang="sk-SK" dirty="0" smtClean="0"/>
              <a:t>Spôsobujú aj smrť</a:t>
            </a:r>
          </a:p>
          <a:p>
            <a:r>
              <a:rPr lang="sk-SK" dirty="0" smtClean="0"/>
              <a:t>Jedovaté účinky húb sa prejavujú niekedy až po niekoľkých hodinách</a:t>
            </a:r>
          </a:p>
          <a:p>
            <a:r>
              <a:rPr lang="sk-SK" dirty="0" smtClean="0"/>
              <a:t>Dostavuje sa zvracanie a prudké hnačky</a:t>
            </a:r>
          </a:p>
          <a:p>
            <a:r>
              <a:rPr lang="sk-SK" dirty="0" smtClean="0"/>
              <a:t>Otrava </a:t>
            </a:r>
            <a:r>
              <a:rPr lang="sk-SK" dirty="0" smtClean="0">
                <a:solidFill>
                  <a:srgbClr val="FF0000"/>
                </a:solidFill>
              </a:rPr>
              <a:t>muchotrávkou červenou </a:t>
            </a:r>
            <a:r>
              <a:rPr lang="sk-SK" dirty="0" smtClean="0"/>
              <a:t>sa prejavuje ihneď –potením, slzením aj poruchami videnia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Muchotrávka zelená</a:t>
            </a:r>
            <a:endParaRPr lang="sk-SK" dirty="0"/>
          </a:p>
        </p:txBody>
      </p:sp>
      <p:pic>
        <p:nvPicPr>
          <p:cNvPr id="4" name="Zástupný symbol obsahu 3" descr="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192688" cy="417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Muchotrávka tigrovaná</a:t>
            </a:r>
            <a:endParaRPr lang="sk-SK" dirty="0"/>
          </a:p>
        </p:txBody>
      </p:sp>
      <p:pic>
        <p:nvPicPr>
          <p:cNvPr id="4" name="Zástupný symbol obsahu 3" descr="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1"/>
            <a:ext cx="5760639" cy="475252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170</Words>
  <Application>Microsoft Office PowerPoint</Application>
  <PresentationFormat>Prezentácia na obrazovke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Huby</vt:lpstr>
      <vt:lpstr>Zopakujme si</vt:lpstr>
      <vt:lpstr>Jedlé huby</vt:lpstr>
      <vt:lpstr>Nejedlé huby</vt:lpstr>
      <vt:lpstr>Tieto rýdziky majú pálivú chuť. Spôsobujú hnačky a vracanie.</vt:lpstr>
      <vt:lpstr>Jedovaté huby</vt:lpstr>
      <vt:lpstr>Jedovaté huby</vt:lpstr>
      <vt:lpstr>Muchotrávka zelená</vt:lpstr>
      <vt:lpstr>Muchotrávka tigrovaná</vt:lpstr>
      <vt:lpstr>Muchotrávka červená</vt:lpstr>
      <vt:lpstr>Tešte sa na budúcu hodinu, budeme pracovať s atlasom húb.</vt:lpstr>
      <vt:lpstr>Máte chuť na jedlo z húb? </vt:lpstr>
      <vt:lpstr>Pre baby zo 7. ročníka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Huby</dc:title>
  <dc:creator>Nataja</dc:creator>
  <cp:lastModifiedBy>Nataja</cp:lastModifiedBy>
  <cp:revision>14</cp:revision>
  <dcterms:created xsi:type="dcterms:W3CDTF">2017-03-29T18:00:22Z</dcterms:created>
  <dcterms:modified xsi:type="dcterms:W3CDTF">2017-03-29T20:45:43Z</dcterms:modified>
</cp:coreProperties>
</file>