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7"/>
  </p:notesMasterIdLst>
  <p:handoutMasterIdLst>
    <p:handoutMasterId r:id="rId18"/>
  </p:handoutMasterIdLst>
  <p:sldIdLst>
    <p:sldId id="267" r:id="rId5"/>
    <p:sldId id="272" r:id="rId6"/>
    <p:sldId id="273" r:id="rId7"/>
    <p:sldId id="285" r:id="rId8"/>
    <p:sldId id="289" r:id="rId9"/>
    <p:sldId id="291" r:id="rId10"/>
    <p:sldId id="288" r:id="rId11"/>
    <p:sldId id="282" r:id="rId12"/>
    <p:sldId id="286" r:id="rId13"/>
    <p:sldId id="287" r:id="rId14"/>
    <p:sldId id="290" r:id="rId15"/>
    <p:sldId id="283" r:id="rId16"/>
  </p:sldIdLst>
  <p:sldSz cx="12188825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99" autoAdjust="0"/>
  </p:normalViewPr>
  <p:slideViewPr>
    <p:cSldViewPr>
      <p:cViewPr varScale="1">
        <p:scale>
          <a:sx n="114" d="100"/>
          <a:sy n="114" d="100"/>
        </p:scale>
        <p:origin x="414" y="11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1.8.2016</a:t>
            </a:r>
            <a:endParaRPr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1.8.2016</a:t>
            </a:r>
            <a:endParaRPr/>
          </a:p>
        </p:txBody>
      </p:sp>
      <p:sp>
        <p:nvSpPr>
          <p:cNvPr id="4" name="Zástupný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Kliknite sem a upravte štýl predlohy textu</a:t>
            </a:r>
          </a:p>
          <a:p>
            <a:pPr lvl="1" rtl="0"/>
            <a:r>
              <a:t>Druhá úroveň</a:t>
            </a:r>
          </a:p>
          <a:p>
            <a:pPr lvl="2" rtl="0"/>
            <a:r>
              <a:t>Tretia úroveň</a:t>
            </a:r>
          </a:p>
          <a:p>
            <a:pPr lvl="3" rtl="0"/>
            <a:r>
              <a:t>Štvrtá úroveň</a:t>
            </a:r>
          </a:p>
          <a:p>
            <a:pPr lvl="4" rtl="0"/>
            <a:r>
              <a:t>Piata úroveň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/>
              <a:t>Kliknutím upravte štýl predlohy podnadpisu</a:t>
            </a:r>
            <a:endParaRPr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1.8.2016</a:t>
            </a:r>
            <a:endParaRPr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Skupin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á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Ová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Priama spojnica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riama spojnica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Skupin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á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Ová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Priama spojnica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riama spojnica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 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1.8.2016</a:t>
            </a:r>
            <a:endParaRPr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1.8.2016</a:t>
            </a:r>
            <a:endParaRPr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1.8.2016</a:t>
            </a:r>
            <a:endParaRPr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1.8.2016</a:t>
            </a:r>
            <a:endParaRPr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Skupina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á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á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Priama spojnica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Priama spojnica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1.8.2016</a:t>
            </a:r>
            <a:endParaRPr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1.8.2016</a:t>
            </a:r>
            <a:endParaRPr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1.8.2016</a:t>
            </a:r>
            <a:endParaRPr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1.8.2016</a:t>
            </a:r>
            <a:endParaRPr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1.8.2016</a:t>
            </a:r>
            <a:endParaRPr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sk-SK"/>
              <a:t>Kliknutím upravte štýl predlohy nadpisu</a:t>
            </a:r>
            <a:endParaRPr/>
          </a:p>
        </p:txBody>
      </p:sp>
      <p:sp>
        <p:nvSpPr>
          <p:cNvPr id="8" name="Obdĺžnik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Zástupný obrázok 2" descr="Prázdny zástupný objekt na pridanie obrázka. Kliknite na zástupný objekt a vyberte požadovaný obrázok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k-SK"/>
              <a:t>Kliknutím na ikonu pridáte obrázok</a:t>
            </a:r>
            <a:endParaRPr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1.8.2016</a:t>
            </a:r>
            <a:endParaRPr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Zaoblený obdĺžnik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Kliknite sem a upravte štýl predlohy nadpisov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Kliknite sem a upravte štýl predlohy textu</a:t>
            </a:r>
          </a:p>
          <a:p>
            <a:pPr lvl="1" rtl="0"/>
            <a:r>
              <a:t>Druhá úroveň</a:t>
            </a:r>
          </a:p>
          <a:p>
            <a:pPr lvl="2" rtl="0"/>
            <a:r>
              <a:t>Tretia úroveň</a:t>
            </a:r>
          </a:p>
          <a:p>
            <a:pPr lvl="3" rtl="0"/>
            <a:r>
              <a:t>Štvrtá úroveň</a:t>
            </a:r>
          </a:p>
          <a:p>
            <a:pPr lvl="4" rtl="0"/>
            <a:r>
              <a:t>Piata úroveň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1.8.2016</a:t>
            </a:r>
            <a:endParaRPr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k" dirty="0"/>
              <a:t>MAREC MESIAC KNIHY</a:t>
            </a:r>
          </a:p>
        </p:txBody>
      </p:sp>
      <p:sp>
        <p:nvSpPr>
          <p:cNvPr id="3" name="Podtitu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k-SK" dirty="0" err="1"/>
              <a:t>i.TRIEDA</a:t>
            </a:r>
            <a:endParaRPr lang="sk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C5C407-E7B3-42B2-A134-C1B64A57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Uhádneš meno rozprávkovej postavy?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E14120-ED1A-407F-81AC-4A12FFA32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8475929" cy="4267201"/>
          </a:xfrm>
        </p:spPr>
        <p:txBody>
          <a:bodyPr/>
          <a:lstStyle/>
          <a:p>
            <a:r>
              <a:rPr lang="sk-SK" dirty="0"/>
              <a:t>Sedem malých ľudkov kráča, pozdraví ich každé vtáča. So spevom a náladou, vykračujú záhradou. Pošepkajú malej lienke, nesú kvietky _________________ .</a:t>
            </a:r>
          </a:p>
          <a:p>
            <a:r>
              <a:rPr lang="sk-SK" dirty="0"/>
              <a:t>Krásna pani triedi hrach, z macochy má veľký strach. Tri oriešky zviera v dlani, je to predsa ________________ .</a:t>
            </a:r>
          </a:p>
        </p:txBody>
      </p:sp>
    </p:spTree>
    <p:extLst>
      <p:ext uri="{BB962C8B-B14F-4D97-AF65-F5344CB8AC3E}">
        <p14:creationId xmlns:p14="http://schemas.microsoft.com/office/powerpoint/2010/main" val="137277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3697C-BA82-4354-A37C-CDE0A3D4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4725392"/>
          </a:xfrm>
        </p:spPr>
        <p:txBody>
          <a:bodyPr>
            <a:normAutofit/>
          </a:bodyPr>
          <a:lstStyle/>
          <a:p>
            <a:r>
              <a:rPr lang="sk-SK" b="1" dirty="0"/>
              <a:t>Rozprávka v rozprávke </a:t>
            </a:r>
            <a:br>
              <a:rPr lang="sk-SK" dirty="0"/>
            </a:br>
            <a:br>
              <a:rPr lang="sk-SK" dirty="0"/>
            </a:br>
            <a:r>
              <a:rPr lang="sk-SK" b="1" dirty="0"/>
              <a:t>Cieľ: </a:t>
            </a:r>
            <a:r>
              <a:rPr lang="sk-SK" dirty="0"/>
              <a:t>Cvičiť postreh a koncentráciu</a:t>
            </a:r>
            <a:br>
              <a:rPr lang="sk-SK" dirty="0"/>
            </a:br>
            <a:br>
              <a:rPr lang="sk-SK" dirty="0"/>
            </a:br>
            <a:r>
              <a:rPr lang="sk-SK" b="1" dirty="0"/>
              <a:t>Postup:</a:t>
            </a:r>
            <a:r>
              <a:rPr lang="sk-SK" dirty="0"/>
              <a:t> Vopred som si pripravila  text v ktorom bolo zakomponovaných viacej rozprávok. V texte sa neuvádzali vlastné mená  postáv. </a:t>
            </a:r>
            <a:br>
              <a:rPr lang="sk-SK" dirty="0"/>
            </a:br>
            <a:r>
              <a:rPr lang="sk-SK" dirty="0"/>
              <a:t>Žiaci mali zistiť, koľko rozprávok bolo zakomponovaných v texte  a povedať ich názov. </a:t>
            </a:r>
          </a:p>
        </p:txBody>
      </p:sp>
    </p:spTree>
    <p:extLst>
      <p:ext uri="{BB962C8B-B14F-4D97-AF65-F5344CB8AC3E}">
        <p14:creationId xmlns:p14="http://schemas.microsoft.com/office/powerpoint/2010/main" val="12350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8D601676-1D5C-41F2-AB26-471B380E804E}"/>
              </a:ext>
            </a:extLst>
          </p:cNvPr>
          <p:cNvSpPr/>
          <p:nvPr/>
        </p:nvSpPr>
        <p:spPr>
          <a:xfrm>
            <a:off x="909836" y="1196752"/>
            <a:ext cx="105131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sk-SK" sz="3200" dirty="0"/>
              <a:t>Do mesiaca knihy vhodne zapadol aj Týždeň slovenských knižníc, ktorý vyhlásila Slovenská asociácia knižníc v roku 1999 a pravidelne sa organizuje posledný marcový týždeň. Cieľom  je pripomenúť, že aj v období  počítačov má kniha svoje opodstatnenie a veľký význam.</a:t>
            </a:r>
          </a:p>
          <a:p>
            <a:pPr algn="ctr"/>
            <a:r>
              <a:rPr lang="sk-SK" sz="3200" dirty="0"/>
              <a:t>Žiaľ pre aktuálnu </a:t>
            </a:r>
            <a:r>
              <a:rPr lang="sk-SK" sz="3200" dirty="0" err="1"/>
              <a:t>pandemickú</a:t>
            </a:r>
            <a:r>
              <a:rPr lang="sk-SK" sz="3200" dirty="0"/>
              <a:t> situáciu sme knižnicu nemohli navštíviť.</a:t>
            </a:r>
          </a:p>
        </p:txBody>
      </p:sp>
    </p:spTree>
    <p:extLst>
      <p:ext uri="{BB962C8B-B14F-4D97-AF65-F5344CB8AC3E}">
        <p14:creationId xmlns:p14="http://schemas.microsoft.com/office/powerpoint/2010/main" val="312845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8883" y="116632"/>
            <a:ext cx="9751060" cy="5328592"/>
          </a:xfrm>
        </p:spPr>
        <p:txBody>
          <a:bodyPr rtlCol="0">
            <a:normAutofit/>
          </a:bodyPr>
          <a:lstStyle/>
          <a:p>
            <a:pPr algn="ctr"/>
            <a:r>
              <a:rPr lang="sk-SK" b="1" dirty="0"/>
              <a:t>Mesiac marec tradične spájame s príchodom jari a kvitnutím prvých snežienok, ale aj s pojmom marec – mesiac knihy.</a:t>
            </a:r>
            <a:br>
              <a:rPr lang="sk-SK" b="1" dirty="0"/>
            </a:br>
            <a:br>
              <a:rPr lang="sk-SK" b="1" dirty="0"/>
            </a:br>
            <a:br>
              <a:rPr lang="sk-SK" b="1" dirty="0"/>
            </a:br>
            <a:br>
              <a:rPr lang="sk-SK" b="1" dirty="0"/>
            </a:br>
            <a:br>
              <a:rPr lang="sk-SK" b="1" dirty="0"/>
            </a:br>
            <a:br>
              <a:rPr lang="sk-SK" b="1" dirty="0"/>
            </a:br>
            <a:r>
              <a:rPr lang="sk-SK" b="1" dirty="0"/>
              <a:t>Kto veľa číta veľa sa dozvie.</a:t>
            </a:r>
            <a:endParaRPr lang="sk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11E12BA-66CD-4B12-8ABE-1A42CFE8F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40" y="2636912"/>
            <a:ext cx="4536504" cy="198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8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61495818-73E4-473B-9F9B-388913C918BF}"/>
              </a:ext>
            </a:extLst>
          </p:cNvPr>
          <p:cNvSpPr/>
          <p:nvPr/>
        </p:nvSpPr>
        <p:spPr>
          <a:xfrm>
            <a:off x="1053852" y="1916832"/>
            <a:ext cx="1000911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Prečo si mesiac knihy pripomíname práve v marci?</a:t>
            </a:r>
            <a:r>
              <a:rPr lang="sk-SK" dirty="0"/>
              <a:t> </a:t>
            </a:r>
          </a:p>
          <a:p>
            <a:pPr algn="ctr"/>
            <a:endParaRPr lang="sk-SK" dirty="0"/>
          </a:p>
          <a:p>
            <a:pPr algn="ctr"/>
            <a:r>
              <a:rPr lang="sk-SK" sz="3200" dirty="0"/>
              <a:t>Z historického hľadiska sa tento mesiac viaže na Mateja Hrebendu, ktorý šíril osvetu a vzdelanosť, pretože miloval knihy. Narodil sa aj zomrel v marci.</a:t>
            </a:r>
            <a:r>
              <a:rPr lang="it-IT" sz="3200" dirty="0"/>
              <a:t> </a:t>
            </a:r>
            <a:endParaRPr lang="sk-SK" sz="3200" dirty="0"/>
          </a:p>
          <a:p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6238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3A94C-2B9F-4216-A1CF-2359C5A38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4077320"/>
          </a:xfrm>
        </p:spPr>
        <p:txBody>
          <a:bodyPr>
            <a:normAutofit/>
          </a:bodyPr>
          <a:lstStyle/>
          <a:p>
            <a:pPr algn="ctr"/>
            <a:r>
              <a:rPr lang="sk-SK" dirty="0"/>
              <a:t>Matej mal od narodenia zrakovú chybu. Veľmi rád čítal, no v noci čítať nemohol. Preto rád počúval. Chodil od domu k domu a prosil ľudí, aby mu čítali.  Vo svojom kroji prechodil celé Slovensko i Čechy. Ponúkal na predaj knihy alebo vymieňal staršie za nové. 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16811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812483-C9C1-4391-A6BC-510D9D5F5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892" y="764704"/>
            <a:ext cx="9895076" cy="3456384"/>
          </a:xfrm>
        </p:spPr>
        <p:txBody>
          <a:bodyPr>
            <a:normAutofit/>
          </a:bodyPr>
          <a:lstStyle/>
          <a:p>
            <a:r>
              <a:rPr lang="sk-SK" dirty="0"/>
              <a:t>S deťmi sme si celý mesiac vytvorili v triede mini knižnicu, kde mali k dispozícii množstvo kníh. Našou témou bolo ísť z rozprávky do rozprávky. </a:t>
            </a:r>
            <a:br>
              <a:rPr lang="sk-SK" dirty="0"/>
            </a:br>
            <a:r>
              <a:rPr lang="sk-SK" dirty="0"/>
              <a:t>Po každej prečítanej rozprávke sme si nakreslili kúsok z deja alebo vymaľovali </a:t>
            </a:r>
            <a:r>
              <a:rPr lang="sk-SK" dirty="0" err="1"/>
              <a:t>omaľovánku</a:t>
            </a:r>
            <a:r>
              <a:rPr lang="sk-SK" dirty="0"/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162551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0817FC56-F8D3-437D-8A03-51B243C4EA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466" y="2035113"/>
            <a:ext cx="3717032" cy="2787774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1709ED3B-7B8D-4154-820B-FC431D51D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8476" y="1185114"/>
            <a:ext cx="5362468" cy="4021851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61B597AF-E14B-4D19-AFB5-013E821EF2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4193" y="1544368"/>
            <a:ext cx="3933055" cy="294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4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5BC31C57-9D88-4DDF-979B-9DB0373F36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1124744"/>
            <a:ext cx="5689600" cy="426720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2865635-2566-4E83-8D48-15426B4CE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7DB8E3AC-8819-4758-83CF-EBB2DC3B2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908720"/>
            <a:ext cx="4032448" cy="534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1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" dirty="0"/>
              <a:t>Hádanky – </a:t>
            </a:r>
            <a:r>
              <a:rPr lang="sk-SK" dirty="0"/>
              <a:t>spoj hádanku s názvom rozprávky, ktorý sa v nej ukrýva.</a:t>
            </a:r>
            <a:endParaRPr lang="sk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sk-SK" dirty="0"/>
              <a:t>Ružové a bacuľaté, gúľajú sa spolu v blate. Postaviť si majú dom, nechce sa však stavať dvom. Iba jedno múdro vraví, murovaný dom si spraví. Nakukne Ti do oblôčka, aká je to rozprávočka?</a:t>
            </a:r>
          </a:p>
          <a:p>
            <a:pPr marL="0" indent="0" rtl="0">
              <a:buNone/>
            </a:pPr>
            <a:endParaRPr lang="sk-SK" dirty="0"/>
          </a:p>
          <a:p>
            <a:pPr marL="0" indent="0" rtl="0">
              <a:buNone/>
            </a:pPr>
            <a:r>
              <a:rPr lang="sk-SK" dirty="0"/>
              <a:t>V skrini čapíc na tri rady, už sa chystá do parády. Pozná ju už v lese vlk, nepovie jej ani muk.</a:t>
            </a:r>
          </a:p>
          <a:p>
            <a:pPr marL="0" indent="0" rtl="0">
              <a:buNone/>
            </a:pPr>
            <a:endParaRPr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125882" y="1803400"/>
            <a:ext cx="2844060" cy="4452641"/>
          </a:xfrm>
        </p:spPr>
        <p:txBody>
          <a:bodyPr rtlCol="0"/>
          <a:lstStyle/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sk-SK" dirty="0" err="1"/>
              <a:t>Budkáčik</a:t>
            </a:r>
            <a:r>
              <a:rPr lang="sk-SK" dirty="0"/>
              <a:t> a </a:t>
            </a:r>
            <a:r>
              <a:rPr lang="sk-SK" dirty="0" err="1"/>
              <a:t>Dubkáčik</a:t>
            </a:r>
            <a:r>
              <a:rPr lang="sk-SK" dirty="0"/>
              <a:t>.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sk-SK" dirty="0"/>
              <a:t>O troch prasiatkach.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sk-SK" dirty="0"/>
              <a:t>Leniví stavbári.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sk-SK" dirty="0"/>
              <a:t>Červená čiapočka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sk-SK" dirty="0"/>
              <a:t>Malá parádnica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A5F9503-CB93-4E4C-BBB7-D9EEE4AC8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Dve detičky blúdia v lese, každé hrnček jahôd nesie. Zrazu domček v lese svieti, neplačú už malé deti. K domčeku si rýchlo sadnú, medovníčky babke kradnú.</a:t>
            </a:r>
          </a:p>
          <a:p>
            <a:r>
              <a:rPr lang="sk-SK" dirty="0"/>
              <a:t>Sedem detí v dome čaká, čudných zvukov hneď sa ľaká. Za kríkom už vĺčik fučí, novú reč sa rýchlo učí. Mamka z diaľky domov letí, nenájde tam svoje deti.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8B15BB-3C03-4538-9479-E465F1A38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6499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Vystrašené deti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 Vlk a sedem kozliatok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Janko a Marienka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Stratené detičky</a:t>
            </a:r>
          </a:p>
        </p:txBody>
      </p:sp>
    </p:spTree>
    <p:extLst>
      <p:ext uri="{BB962C8B-B14F-4D97-AF65-F5344CB8AC3E}">
        <p14:creationId xmlns:p14="http://schemas.microsoft.com/office/powerpoint/2010/main" val="30638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ická kniha 16: 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601_TF02801059" id="{41B1D6D1-E77A-4211-9574-D95BD1CEB886}" vid="{9650CFB6-F5F8-4855-97D2-917BA8ADA9EB}"/>
    </a:ext>
  </a:extLst>
</a:theme>
</file>

<file path=ppt/theme/theme2.xml><?xml version="1.0" encoding="utf-8"?>
<a:theme xmlns:a="http://schemas.openxmlformats.org/drawingml/2006/main" name="Motív balíka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Vzdelávacia prezentácia vo formáte klasickej knihy (širokouhlý formát)</Template>
  <TotalTime>214</TotalTime>
  <Words>505</Words>
  <Application>Microsoft Office PowerPoint</Application>
  <PresentationFormat>Vlastná</PresentationFormat>
  <Paragraphs>29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Constantia</vt:lpstr>
      <vt:lpstr>Open Sans</vt:lpstr>
      <vt:lpstr>Klasická kniha 16: 9</vt:lpstr>
      <vt:lpstr>MAREC MESIAC KNIHY</vt:lpstr>
      <vt:lpstr>Mesiac marec tradične spájame s príchodom jari a kvitnutím prvých snežienok, ale aj s pojmom marec – mesiac knihy.      Kto veľa číta veľa sa dozvie.</vt:lpstr>
      <vt:lpstr>Prezentácia programu PowerPoint</vt:lpstr>
      <vt:lpstr>Matej mal od narodenia zrakovú chybu. Veľmi rád čítal, no v noci čítať nemohol. Preto rád počúval. Chodil od domu k domu a prosil ľudí, aby mu čítali.  Vo svojom kroji prechodil celé Slovensko i Čechy. Ponúkal na predaj knihy alebo vymieňal staršie za nové. </vt:lpstr>
      <vt:lpstr>S deťmi sme si celý mesiac vytvorili v triede mini knižnicu, kde mali k dispozícii množstvo kníh. Našou témou bolo ísť z rozprávky do rozprávky.  Po každej prečítanej rozprávke sme si nakreslili kúsok z deja alebo vymaľovali omaľovánku . </vt:lpstr>
      <vt:lpstr>Prezentácia programu PowerPoint</vt:lpstr>
      <vt:lpstr>Prezentácia programu PowerPoint</vt:lpstr>
      <vt:lpstr>Hádanky – spoj hádanku s názvom rozprávky, ktorý sa v nej ukrýva.</vt:lpstr>
      <vt:lpstr>Prezentácia programu PowerPoint</vt:lpstr>
      <vt:lpstr>Uhádneš meno rozprávkovej postavy?</vt:lpstr>
      <vt:lpstr>Rozprávka v rozprávke   Cieľ: Cvičiť postreh a koncentráciu  Postup: Vopred som si pripravila  text v ktorom bolo zakomponovaných viacej rozprávok. V texte sa neuvádzali vlastné mená  postáv.  Žiaci mali zistiť, koľko rozprávok bolo zakomponovaných v texte  a povedať ich názov. 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MAREC MESIAC KNIHY</dc:title>
  <dc:creator>Janci</dc:creator>
  <cp:lastModifiedBy>Janci</cp:lastModifiedBy>
  <cp:revision>19</cp:revision>
  <dcterms:created xsi:type="dcterms:W3CDTF">2021-04-02T18:20:33Z</dcterms:created>
  <dcterms:modified xsi:type="dcterms:W3CDTF">2021-04-12T16:10:44Z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