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Noteworthy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Noteworthy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Noteworthy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Noteworthy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Noteworthy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Noteworthy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Noteworthy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Noteworthy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Noteworthy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EBD2">
              <a:alpha val="48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lastRow>
    <a:fir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254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9BA7B4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1A596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D231A"/>
              </a:solidFill>
              <a:prstDash val="solid"/>
              <a:miter lim="400000"/>
            </a:ln>
          </a:left>
          <a:right>
            <a:ln w="12700" cap="flat">
              <a:solidFill>
                <a:srgbClr val="3D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CA581">
              <a:alpha val="50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6333">
              <a:alpha val="75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19B68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C09B6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45C39">
              <a:alpha val="8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77A48">
              <a:alpha val="8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3E29">
              <a:alpha val="85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828D8E"/>
              </a:solidFill>
              <a:prstDash val="solid"/>
              <a:miter lim="400000"/>
            </a:ln>
          </a:left>
          <a:right>
            <a:ln w="12700" cap="flat">
              <a:solidFill>
                <a:srgbClr val="828D8E"/>
              </a:solidFill>
              <a:prstDash val="solid"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E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Nadpis a 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názvu"/>
          <p:cNvSpPr txBox="1"/>
          <p:nvPr>
            <p:ph type="title"/>
          </p:nvPr>
        </p:nvSpPr>
        <p:spPr>
          <a:xfrm>
            <a:off x="1270000" y="1689100"/>
            <a:ext cx="10464800" cy="34671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Text názvu</a:t>
            </a:r>
          </a:p>
        </p:txBody>
      </p:sp>
      <p:sp>
        <p:nvSpPr>
          <p:cNvPr id="12" name="Text úrovne 1…"/>
          <p:cNvSpPr txBox="1"/>
          <p:nvPr>
            <p:ph type="body" sz="quarter" idx="1"/>
          </p:nvPr>
        </p:nvSpPr>
        <p:spPr>
          <a:xfrm>
            <a:off x="1270000" y="51816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13" name="Číslo snímky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ác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„Sem zadajte citáciu.“"/>
          <p:cNvSpPr txBox="1"/>
          <p:nvPr>
            <p:ph type="body" sz="quarter" idx="13"/>
          </p:nvPr>
        </p:nvSpPr>
        <p:spPr>
          <a:xfrm>
            <a:off x="1270000" y="4251769"/>
            <a:ext cx="10464800" cy="88176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„Sem zadajte citáciu.“</a:t>
            </a:r>
          </a:p>
        </p:txBody>
      </p:sp>
      <p:sp>
        <p:nvSpPr>
          <p:cNvPr id="94" name="–Janko Hraško"/>
          <p:cNvSpPr txBox="1"/>
          <p:nvPr>
            <p:ph type="body" sz="quarter" idx="14"/>
          </p:nvPr>
        </p:nvSpPr>
        <p:spPr>
          <a:xfrm>
            <a:off x="1270000" y="6362700"/>
            <a:ext cx="10464800" cy="667767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</a:lstStyle>
          <a:p>
            <a:pPr/>
            <a:r>
              <a:t>–Janko Hraško</a:t>
            </a:r>
          </a:p>
        </p:txBody>
      </p:sp>
      <p:sp>
        <p:nvSpPr>
          <p:cNvPr id="95" name="Číslo snímky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brázok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Číslo snímky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Číslo snímky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ka – na šír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rázok"/>
          <p:cNvSpPr/>
          <p:nvPr>
            <p:ph type="pic" sz="half" idx="13"/>
          </p:nvPr>
        </p:nvSpPr>
        <p:spPr>
          <a:xfrm>
            <a:off x="1573807" y="1421425"/>
            <a:ext cx="9855201" cy="5143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xt názvu"/>
          <p:cNvSpPr txBox="1"/>
          <p:nvPr>
            <p:ph type="title"/>
          </p:nvPr>
        </p:nvSpPr>
        <p:spPr>
          <a:xfrm>
            <a:off x="1270000" y="6680200"/>
            <a:ext cx="10464800" cy="12700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Text názvu</a:t>
            </a:r>
          </a:p>
        </p:txBody>
      </p:sp>
      <p:sp>
        <p:nvSpPr>
          <p:cNvPr id="22" name="Text úrovne 1…"/>
          <p:cNvSpPr txBox="1"/>
          <p:nvPr>
            <p:ph type="body" sz="quarter" idx="1"/>
          </p:nvPr>
        </p:nvSpPr>
        <p:spPr>
          <a:xfrm>
            <a:off x="1270000" y="78359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23" name="Číslo snímky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ázov – st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názvu"/>
          <p:cNvSpPr txBox="1"/>
          <p:nvPr>
            <p:ph type="title"/>
          </p:nvPr>
        </p:nvSpPr>
        <p:spPr>
          <a:xfrm>
            <a:off x="1270000" y="3289300"/>
            <a:ext cx="10464800" cy="31750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Text názvu</a:t>
            </a:r>
          </a:p>
        </p:txBody>
      </p:sp>
      <p:sp>
        <p:nvSpPr>
          <p:cNvPr id="31" name="Číslo snímky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ka –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rázok"/>
          <p:cNvSpPr/>
          <p:nvPr>
            <p:ph type="pic" sz="half" idx="13"/>
          </p:nvPr>
        </p:nvSpPr>
        <p:spPr>
          <a:xfrm>
            <a:off x="6775450" y="1408083"/>
            <a:ext cx="4673600" cy="6972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ext názvu"/>
          <p:cNvSpPr txBox="1"/>
          <p:nvPr>
            <p:ph type="title"/>
          </p:nvPr>
        </p:nvSpPr>
        <p:spPr>
          <a:xfrm>
            <a:off x="965200" y="1397000"/>
            <a:ext cx="5600700" cy="4038600"/>
          </a:xfrm>
          <a:prstGeom prst="rect">
            <a:avLst/>
          </a:prstGeom>
        </p:spPr>
        <p:txBody>
          <a:bodyPr anchor="b"/>
          <a:lstStyle>
            <a:lvl1pPr algn="ctr">
              <a:defRPr sz="6800"/>
            </a:lvl1pPr>
          </a:lstStyle>
          <a:p>
            <a:pPr/>
            <a:r>
              <a:t>Text názvu</a:t>
            </a:r>
          </a:p>
        </p:txBody>
      </p:sp>
      <p:sp>
        <p:nvSpPr>
          <p:cNvPr id="40" name="Text úrovne 1…"/>
          <p:cNvSpPr txBox="1"/>
          <p:nvPr>
            <p:ph type="body" sz="quarter" idx="1"/>
          </p:nvPr>
        </p:nvSpPr>
        <p:spPr>
          <a:xfrm>
            <a:off x="965200" y="5448300"/>
            <a:ext cx="5600700" cy="293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41" name="Číslo snímky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ázov – h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názv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Text názvu</a:t>
            </a:r>
          </a:p>
        </p:txBody>
      </p:sp>
      <p:sp>
        <p:nvSpPr>
          <p:cNvPr id="49" name="Číslo snímky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ázo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názv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Text názvu</a:t>
            </a:r>
          </a:p>
        </p:txBody>
      </p:sp>
      <p:sp>
        <p:nvSpPr>
          <p:cNvPr id="57" name="Text úrovne 1…"/>
          <p:cNvSpPr txBox="1"/>
          <p:nvPr>
            <p:ph type="body" idx="1"/>
          </p:nvPr>
        </p:nvSpPr>
        <p:spPr>
          <a:xfrm>
            <a:off x="1270000" y="2819400"/>
            <a:ext cx="10464800" cy="5842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58" name="Číslo snímky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ázov, odrážky a 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brázok"/>
          <p:cNvSpPr/>
          <p:nvPr>
            <p:ph type="pic" sz="half" idx="13"/>
          </p:nvPr>
        </p:nvSpPr>
        <p:spPr>
          <a:xfrm>
            <a:off x="6731000" y="2857500"/>
            <a:ext cx="5003800" cy="5588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ext názv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Text názvu</a:t>
            </a:r>
          </a:p>
        </p:txBody>
      </p:sp>
      <p:sp>
        <p:nvSpPr>
          <p:cNvPr id="67" name="Text úrovne 1…"/>
          <p:cNvSpPr txBox="1"/>
          <p:nvPr>
            <p:ph type="body" sz="half" idx="1"/>
          </p:nvPr>
        </p:nvSpPr>
        <p:spPr>
          <a:xfrm>
            <a:off x="1270000" y="2819400"/>
            <a:ext cx="5016500" cy="5651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2800"/>
              </a:spcBef>
              <a:buBlip>
                <a:blip r:embed="rId2"/>
              </a:buBlip>
              <a:defRPr sz="3000"/>
            </a:lvl1pPr>
            <a:lvl2pPr marL="736600" indent="-368300">
              <a:spcBef>
                <a:spcPts val="2800"/>
              </a:spcBef>
              <a:buBlip>
                <a:blip r:embed="rId2"/>
              </a:buBlip>
              <a:defRPr sz="3000"/>
            </a:lvl2pPr>
            <a:lvl3pPr marL="1104900" indent="-368300">
              <a:spcBef>
                <a:spcPts val="2800"/>
              </a:spcBef>
              <a:buBlip>
                <a:blip r:embed="rId2"/>
              </a:buBlip>
              <a:defRPr sz="3000"/>
            </a:lvl3pPr>
            <a:lvl4pPr marL="1473200" indent="-368300">
              <a:spcBef>
                <a:spcPts val="2800"/>
              </a:spcBef>
              <a:buBlip>
                <a:blip r:embed="rId2"/>
              </a:buBlip>
              <a:defRPr sz="3000"/>
            </a:lvl4pPr>
            <a:lvl5pPr marL="1841500" indent="-3683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68" name="Číslo snímky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úrovne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76" name="Číslo snímky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ka – 3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Obrázok"/>
          <p:cNvSpPr/>
          <p:nvPr>
            <p:ph type="pic" sz="quarter" idx="13"/>
          </p:nvPr>
        </p:nvSpPr>
        <p:spPr>
          <a:xfrm>
            <a:off x="7396540" y="812918"/>
            <a:ext cx="4660901" cy="2984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Obrázok"/>
          <p:cNvSpPr/>
          <p:nvPr>
            <p:ph type="pic" sz="quarter" idx="14"/>
          </p:nvPr>
        </p:nvSpPr>
        <p:spPr>
          <a:xfrm>
            <a:off x="7396540" y="4038718"/>
            <a:ext cx="4660901" cy="4864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Obrázok"/>
          <p:cNvSpPr/>
          <p:nvPr>
            <p:ph type="pic" sz="half" idx="15"/>
          </p:nvPr>
        </p:nvSpPr>
        <p:spPr>
          <a:xfrm>
            <a:off x="952500" y="825500"/>
            <a:ext cx="6197600" cy="8089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Číslo snímky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úrovne 1…"/>
          <p:cNvSpPr txBox="1"/>
          <p:nvPr>
            <p:ph type="body" idx="1"/>
          </p:nvPr>
        </p:nvSpPr>
        <p:spPr>
          <a:xfrm>
            <a:off x="1270000" y="1168400"/>
            <a:ext cx="10464800" cy="741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3" name="Text názvu"/>
          <p:cNvSpPr txBox="1"/>
          <p:nvPr>
            <p:ph type="title"/>
          </p:nvPr>
        </p:nvSpPr>
        <p:spPr>
          <a:xfrm>
            <a:off x="1270000" y="635000"/>
            <a:ext cx="10464800" cy="210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 názvu</a:t>
            </a:r>
          </a:p>
        </p:txBody>
      </p:sp>
      <p:sp>
        <p:nvSpPr>
          <p:cNvPr id="4" name="Číslo snímky"/>
          <p:cNvSpPr txBox="1"/>
          <p:nvPr>
            <p:ph type="sldNum" sz="quarter" idx="2"/>
          </p:nvPr>
        </p:nvSpPr>
        <p:spPr>
          <a:xfrm>
            <a:off x="6338018" y="9287128"/>
            <a:ext cx="322042" cy="46647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1pPr>
      <a:lvl2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2pPr>
      <a:lvl3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3pPr>
      <a:lvl4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4pPr>
      <a:lvl5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5pPr>
      <a:lvl6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6pPr>
      <a:lvl7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7pPr>
      <a:lvl8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8pPr>
      <a:lvl9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1pPr>
      <a:lvl2pPr marL="9398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2pPr>
      <a:lvl3pPr marL="14097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3pPr>
      <a:lvl4pPr marL="18796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4pPr>
      <a:lvl5pPr marL="23495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5pPr>
      <a:lvl6pPr marL="28194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6pPr>
      <a:lvl7pPr marL="32893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7pPr>
      <a:lvl8pPr marL="37592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8pPr>
      <a:lvl9pPr marL="42291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oteworthy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oteworthy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oteworthy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oteworthy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oteworthy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oteworthy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oteworthy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oteworthy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oteworthy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6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4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Vlastiveda- dejiny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Vlastiveda- dejiny</a:t>
            </a:r>
          </a:p>
        </p:txBody>
      </p:sp>
      <p:grpSp>
        <p:nvGrpSpPr>
          <p:cNvPr id="122" name="Galéria obrázkov"/>
          <p:cNvGrpSpPr/>
          <p:nvPr/>
        </p:nvGrpSpPr>
        <p:grpSpPr>
          <a:xfrm>
            <a:off x="2522314" y="5448300"/>
            <a:ext cx="8332044" cy="3619500"/>
            <a:chOff x="0" y="0"/>
            <a:chExt cx="8332043" cy="3619500"/>
          </a:xfrm>
        </p:grpSpPr>
        <p:pic>
          <p:nvPicPr>
            <p:cNvPr id="120" name="stara_bratislava1.gif" descr="stara_bratislava1.gif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4762" r="0" b="4762"/>
            <a:stretch>
              <a:fillRect/>
            </a:stretch>
          </p:blipFill>
          <p:spPr>
            <a:xfrm>
              <a:off x="0" y="0"/>
              <a:ext cx="8332044" cy="25819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1" name="stará Bratislava"/>
            <p:cNvSpPr/>
            <p:nvPr/>
          </p:nvSpPr>
          <p:spPr>
            <a:xfrm>
              <a:off x="0" y="2658109"/>
              <a:ext cx="8332044" cy="9613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defRPr sz="2000"/>
              </a:lvl1pPr>
            </a:lstStyle>
            <a:p>
              <a:pPr/>
              <a:r>
                <a:t>stará Bratislava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Obrázok" descr="Obrázok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680200" y="2806700"/>
            <a:ext cx="5118100" cy="5702300"/>
          </a:xfrm>
          <a:prstGeom prst="rect">
            <a:avLst/>
          </a:prstGeom>
        </p:spPr>
      </p:pic>
      <p:sp>
        <p:nvSpPr>
          <p:cNvPr id="162" name="obyčajnému ľudu sa nedostalo vzdelanie…"/>
          <p:cNvSpPr txBox="1"/>
          <p:nvPr>
            <p:ph type="body" sz="half" idx="1"/>
          </p:nvPr>
        </p:nvSpPr>
        <p:spPr>
          <a:xfrm>
            <a:off x="1270000" y="1424582"/>
            <a:ext cx="5016500" cy="7046319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obyčajnému ľudu sa nedostalo vzdelanie</a:t>
            </a:r>
          </a:p>
          <a:p>
            <a:pPr>
              <a:buBlip>
                <a:blip r:embed="rId3"/>
              </a:buBlip>
            </a:pPr>
            <a:r>
              <a:t>ľudové povesti, piesne, riekanky sa prenášali z pokolenia na pokolenie spolu s tradíciami a obyčajmi len ústnou formou</a:t>
            </a:r>
          </a:p>
        </p:txBody>
      </p:sp>
      <p:grpSp>
        <p:nvGrpSpPr>
          <p:cNvPr id="165" name="Galéria obrázkov"/>
          <p:cNvGrpSpPr/>
          <p:nvPr/>
        </p:nvGrpSpPr>
        <p:grpSpPr>
          <a:xfrm>
            <a:off x="6416030" y="1491436"/>
            <a:ext cx="5318770" cy="7543801"/>
            <a:chOff x="0" y="0"/>
            <a:chExt cx="5318769" cy="7543800"/>
          </a:xfrm>
        </p:grpSpPr>
        <p:pic>
          <p:nvPicPr>
            <p:cNvPr id="163" name="univerzita istropolitana.jpg" descr="univerzita istropolitana.jp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6677" r="0" b="6677"/>
            <a:stretch>
              <a:fillRect/>
            </a:stretch>
          </p:blipFill>
          <p:spPr>
            <a:xfrm>
              <a:off x="0" y="0"/>
              <a:ext cx="5318770" cy="69126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4" name="Academia Istropolitana"/>
            <p:cNvSpPr/>
            <p:nvPr/>
          </p:nvSpPr>
          <p:spPr>
            <a:xfrm>
              <a:off x="0" y="6988809"/>
              <a:ext cx="5318770" cy="5549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defRPr sz="2000"/>
              </a:lvl1pPr>
            </a:lstStyle>
            <a:p>
              <a:pPr/>
              <a:r>
                <a:t>Academia Istropolitana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Upevnenie kráľovskej moc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Upevnenie kráľovskej moci</a:t>
            </a:r>
          </a:p>
        </p:txBody>
      </p:sp>
      <p:sp>
        <p:nvSpPr>
          <p:cNvPr id="125" name="po smrti Matúša Čáka Tenčianskeho vládol v Uhorsku kráľ KAROL RÓBERT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38836" indent="-338836" defTabSz="537463">
              <a:spcBef>
                <a:spcPts val="2500"/>
              </a:spcBef>
              <a:buBlip>
                <a:blip r:embed="rId2"/>
              </a:buBlip>
              <a:defRPr sz="2760"/>
            </a:pPr>
            <a:r>
              <a:t>po smrti Matúša Čáka Tenčianskeho vládol v Uhorsku kráľ KAROL RÓBERT</a:t>
            </a:r>
          </a:p>
          <a:p>
            <a:pPr marL="338836" indent="-338836" defTabSz="537463">
              <a:spcBef>
                <a:spcPts val="2500"/>
              </a:spcBef>
              <a:buBlip>
                <a:blip r:embed="rId2"/>
              </a:buBlip>
              <a:defRPr sz="2760"/>
            </a:pPr>
            <a:r>
              <a:t>zobral veľmožom kráľovské majetky a donútil ich k poslušnosti</a:t>
            </a:r>
          </a:p>
          <a:p>
            <a:pPr marL="338836" indent="-338836" defTabSz="537463">
              <a:spcBef>
                <a:spcPts val="2500"/>
              </a:spcBef>
              <a:buBlip>
                <a:blip r:embed="rId2"/>
              </a:buBlip>
              <a:defRPr sz="2760"/>
            </a:pPr>
            <a:r>
              <a:t>vybudoval silnú armádu</a:t>
            </a:r>
          </a:p>
          <a:p>
            <a:pPr marL="338836" indent="-338836" defTabSz="537463">
              <a:spcBef>
                <a:spcPts val="2500"/>
              </a:spcBef>
              <a:buBlip>
                <a:blip r:embed="rId2"/>
              </a:buBlip>
              <a:defRPr sz="2760"/>
            </a:pPr>
            <a:r>
              <a:t>zjednotil celé Uhorsko a kráľovská moc sa znova upevnila</a:t>
            </a:r>
          </a:p>
        </p:txBody>
      </p:sp>
      <p:grpSp>
        <p:nvGrpSpPr>
          <p:cNvPr id="128" name="Galéria obrázkov"/>
          <p:cNvGrpSpPr/>
          <p:nvPr/>
        </p:nvGrpSpPr>
        <p:grpSpPr>
          <a:xfrm>
            <a:off x="6731000" y="2857500"/>
            <a:ext cx="5003800" cy="5664200"/>
            <a:chOff x="0" y="0"/>
            <a:chExt cx="5003800" cy="5664200"/>
          </a:xfrm>
        </p:grpSpPr>
        <p:pic>
          <p:nvPicPr>
            <p:cNvPr id="126" name="mince.jpg" descr="mince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90" t="0" r="290" b="0"/>
            <a:stretch>
              <a:fillRect/>
            </a:stretch>
          </p:blipFill>
          <p:spPr>
            <a:xfrm>
              <a:off x="0" y="0"/>
              <a:ext cx="5003800" cy="50330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7" name="postriebrené mince z čias Karla Róberta"/>
            <p:cNvSpPr/>
            <p:nvPr/>
          </p:nvSpPr>
          <p:spPr>
            <a:xfrm>
              <a:off x="0" y="5109209"/>
              <a:ext cx="5003800" cy="5549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defRPr sz="2000"/>
              </a:lvl1pPr>
            </a:lstStyle>
            <a:p>
              <a:pPr/>
              <a:r>
                <a:t>postriebrené mince z čias Karla Róberta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krajina bola veľmi spustošená…"/>
          <p:cNvSpPr txBox="1"/>
          <p:nvPr>
            <p:ph type="body" sz="half" idx="1"/>
          </p:nvPr>
        </p:nvSpPr>
        <p:spPr>
          <a:xfrm>
            <a:off x="1257300" y="1001762"/>
            <a:ext cx="5253931" cy="8015238"/>
          </a:xfrm>
          <a:prstGeom prst="rect">
            <a:avLst/>
          </a:prstGeom>
        </p:spPr>
        <p:txBody>
          <a:bodyPr/>
          <a:lstStyle/>
          <a:p>
            <a:pPr marL="361822" indent="-361822" defTabSz="449833">
              <a:spcBef>
                <a:spcPts val="2300"/>
              </a:spcBef>
              <a:buBlip>
                <a:blip r:embed="rId2"/>
              </a:buBlip>
              <a:defRPr sz="2925"/>
            </a:pPr>
            <a:r>
              <a:t>krajina bola veľmi spustošená </a:t>
            </a:r>
          </a:p>
          <a:p>
            <a:pPr marL="361822" indent="-361822" defTabSz="449833">
              <a:spcBef>
                <a:spcPts val="2300"/>
              </a:spcBef>
              <a:buBlip>
                <a:blip r:embed="rId2"/>
              </a:buBlip>
              <a:defRPr sz="2925"/>
            </a:pPr>
            <a:r>
              <a:t>král chcel zveľadiť krajinu- podporoval:</a:t>
            </a:r>
          </a:p>
          <a:p>
            <a:pPr marL="361822" indent="-361822" defTabSz="449833">
              <a:spcBef>
                <a:spcPts val="2300"/>
              </a:spcBef>
              <a:buSzPct val="125000"/>
              <a:buChar char="•"/>
              <a:defRPr sz="2925"/>
            </a:pPr>
            <a:r>
              <a:t>poľnohospodárstvo</a:t>
            </a:r>
          </a:p>
          <a:p>
            <a:pPr marL="361822" indent="-361822" defTabSz="449833">
              <a:spcBef>
                <a:spcPts val="2300"/>
              </a:spcBef>
              <a:buSzPct val="125000"/>
              <a:buChar char="•"/>
              <a:defRPr sz="2925"/>
            </a:pPr>
            <a:r>
              <a:t>rozvoj miest- vznik a rozvoj banských miest</a:t>
            </a:r>
          </a:p>
          <a:p>
            <a:pPr marL="361822" indent="-361822" defTabSz="449833">
              <a:spcBef>
                <a:spcPts val="2300"/>
              </a:spcBef>
              <a:buSzPct val="125000"/>
              <a:buChar char="•"/>
              <a:defRPr sz="2925"/>
            </a:pPr>
            <a:r>
              <a:t>rozvoj obchodu so susednými krajinami</a:t>
            </a:r>
          </a:p>
          <a:p>
            <a:pPr marL="361822" indent="-361822" defTabSz="449833">
              <a:spcBef>
                <a:spcPts val="2300"/>
              </a:spcBef>
              <a:buBlip>
                <a:blip r:embed="rId2"/>
              </a:buBlip>
              <a:defRPr sz="2925"/>
            </a:pPr>
            <a:r>
              <a:t>zaviedol zlaté dukáty a strieborné denáre, ktoré sa razili v mincovni v Kremnici</a:t>
            </a:r>
          </a:p>
        </p:txBody>
      </p:sp>
      <p:grpSp>
        <p:nvGrpSpPr>
          <p:cNvPr id="133" name="Galéria obrázkov"/>
          <p:cNvGrpSpPr/>
          <p:nvPr/>
        </p:nvGrpSpPr>
        <p:grpSpPr>
          <a:xfrm>
            <a:off x="7405389" y="2112714"/>
            <a:ext cx="4521945" cy="6137772"/>
            <a:chOff x="0" y="0"/>
            <a:chExt cx="4521944" cy="6137771"/>
          </a:xfrm>
        </p:grpSpPr>
        <p:pic>
          <p:nvPicPr>
            <p:cNvPr id="131" name="karol_robert.jpg" descr="karol_robert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5739" r="0" b="5739"/>
            <a:stretch>
              <a:fillRect/>
            </a:stretch>
          </p:blipFill>
          <p:spPr>
            <a:xfrm>
              <a:off x="0" y="0"/>
              <a:ext cx="4521945" cy="388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2" name="Karol I. Róbert z Anjou…"/>
            <p:cNvSpPr/>
            <p:nvPr/>
          </p:nvSpPr>
          <p:spPr>
            <a:xfrm>
              <a:off x="0" y="3957180"/>
              <a:ext cx="4521945" cy="2180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/>
            <a:p>
              <a:pPr>
                <a:defRPr sz="2000"/>
              </a:pPr>
              <a:r>
                <a:t>Karol I. Róbert z Anjou</a:t>
              </a:r>
            </a:p>
            <a:p>
              <a:pPr>
                <a:defRPr sz="2000"/>
              </a:pPr>
              <a:r>
                <a:t>nastúpil na trón už v roku 1301</a:t>
              </a:r>
            </a:p>
            <a:p>
              <a:pPr>
                <a:defRPr sz="2000"/>
              </a:pPr>
              <a:r>
                <a:t>až v roku 1308 bol korunovaný pápežom</a:t>
              </a:r>
            </a:p>
            <a:p>
              <a:pPr>
                <a:defRPr sz="2000"/>
              </a:pPr>
              <a:r>
                <a:t>aj napriek tomu nemal podporu najväčšieho magnáta Matúša Čáka Trenčianskeho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Boj o práva Slovákov v mestá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9148">
              <a:defRPr sz="6768"/>
            </a:lvl1pPr>
          </a:lstStyle>
          <a:p>
            <a:pPr/>
            <a:r>
              <a:t>Boj o práva Slovákov v mestách</a:t>
            </a:r>
          </a:p>
        </p:txBody>
      </p:sp>
      <p:sp>
        <p:nvSpPr>
          <p:cNvPr id="136" name="väčšina obyvateľov v slovenských mestách- Slováci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08812" indent="-408812" defTabSz="508254">
              <a:spcBef>
                <a:spcPts val="2600"/>
              </a:spcBef>
              <a:buBlip>
                <a:blip r:embed="rId2"/>
              </a:buBlip>
              <a:defRPr sz="3306"/>
            </a:pPr>
            <a:r>
              <a:t>väčšina obyvateľov v slovenských mestách- Slováci</a:t>
            </a:r>
          </a:p>
          <a:p>
            <a:pPr marL="408812" indent="-408812" defTabSz="508254">
              <a:spcBef>
                <a:spcPts val="2600"/>
              </a:spcBef>
              <a:buBlip>
                <a:blip r:embed="rId2"/>
              </a:buBlip>
              <a:defRPr sz="3306"/>
            </a:pPr>
            <a:r>
              <a:t>nemali však slovo, pretože patrili medzi mestskú chudobu, drobných remeselníkov a obchodníkov</a:t>
            </a:r>
          </a:p>
          <a:p>
            <a:pPr marL="408812" indent="-408812" defTabSz="508254">
              <a:spcBef>
                <a:spcPts val="2600"/>
              </a:spcBef>
              <a:buBlip>
                <a:blip r:embed="rId2"/>
              </a:buBlip>
              <a:defRPr sz="3306"/>
            </a:pPr>
            <a:r>
              <a:t>mestskú radu tvorili bohatí cudzí kupci, obchodníci, majstri (zväčša Nemci)</a:t>
            </a:r>
          </a:p>
          <a:p>
            <a:pPr marL="408812" indent="-408812" defTabSz="508254">
              <a:spcBef>
                <a:spcPts val="2600"/>
              </a:spcBef>
              <a:buBlip>
                <a:blip r:embed="rId2"/>
              </a:buBlip>
              <a:defRPr sz="3306"/>
            </a:pPr>
            <a:r>
              <a:t>žiadali kráľa o rovnaký počet slovenských a nemeckých mešťanov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Na dedinách sa poddaným žilo veľmi ťažko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519937">
              <a:spcBef>
                <a:spcPts val="2600"/>
              </a:spcBef>
              <a:buSzTx/>
              <a:buNone/>
              <a:defRPr sz="3382"/>
            </a:pPr>
            <a:r>
              <a:t>Na dedinách sa poddaným žilo veľmi ťažko:</a:t>
            </a:r>
          </a:p>
          <a:p>
            <a:pPr marL="418211" indent="-418211" defTabSz="519937">
              <a:spcBef>
                <a:spcPts val="2600"/>
              </a:spcBef>
              <a:buSzPct val="125000"/>
              <a:buChar char="•"/>
              <a:defRPr sz="3382"/>
            </a:pPr>
            <a:r>
              <a:t>nesmeli sa sťahovať bez súhlasu svojho pána</a:t>
            </a:r>
          </a:p>
          <a:p>
            <a:pPr marL="418211" indent="-418211" defTabSz="519937">
              <a:spcBef>
                <a:spcPts val="2600"/>
              </a:spcBef>
              <a:buSzPct val="125000"/>
              <a:buChar char="•"/>
              <a:defRPr sz="3382"/>
            </a:pPr>
            <a:r>
              <a:t>museli chodiť na panské</a:t>
            </a:r>
          </a:p>
          <a:p>
            <a:pPr marL="418211" indent="-418211" defTabSz="519937">
              <a:spcBef>
                <a:spcPts val="2600"/>
              </a:spcBef>
              <a:buSzPct val="125000"/>
              <a:buChar char="•"/>
              <a:defRPr sz="3382"/>
            </a:pPr>
            <a:r>
              <a:t>robiť od “svitu do mrku”</a:t>
            </a:r>
          </a:p>
          <a:p>
            <a:pPr marL="0" indent="0" defTabSz="519937">
              <a:spcBef>
                <a:spcPts val="2600"/>
              </a:spcBef>
              <a:buSzTx/>
              <a:buNone/>
              <a:defRPr sz="3382"/>
            </a:pPr>
            <a:r>
              <a:t>Kráľ povolil šľachticom vyberať od poddaných deviatu časť úrody</a:t>
            </a:r>
          </a:p>
          <a:p>
            <a:pPr marL="0" indent="0" defTabSz="519937">
              <a:spcBef>
                <a:spcPts val="2600"/>
              </a:spcBef>
              <a:buSzTx/>
              <a:buNone/>
              <a:defRPr sz="3382"/>
            </a:pPr>
            <a:r>
              <a:t>Poddaný ľud sa búril, často utekal do miest, kde tvoril mestskú chudobu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Husitské hnuti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Husitské hnutie</a:t>
            </a:r>
          </a:p>
        </p:txBody>
      </p:sp>
      <p:sp>
        <p:nvSpPr>
          <p:cNvPr id="141" name="začiatkom 15. Storočia žil v Prahe kazateľ JÁN HUS…"/>
          <p:cNvSpPr txBox="1"/>
          <p:nvPr>
            <p:ph type="body" sz="half" idx="1"/>
          </p:nvPr>
        </p:nvSpPr>
        <p:spPr>
          <a:xfrm>
            <a:off x="1270000" y="2819400"/>
            <a:ext cx="5636072" cy="5842000"/>
          </a:xfrm>
          <a:prstGeom prst="rect">
            <a:avLst/>
          </a:prstGeom>
        </p:spPr>
        <p:txBody>
          <a:bodyPr/>
          <a:lstStyle/>
          <a:p>
            <a:pPr marL="408812" indent="-408812" defTabSz="508254">
              <a:spcBef>
                <a:spcPts val="2600"/>
              </a:spcBef>
              <a:buBlip>
                <a:blip r:embed="rId2"/>
              </a:buBlip>
              <a:defRPr sz="3306"/>
            </a:pPr>
            <a:r>
              <a:t>začiatkom 15. Storočia žil v Prahe kazateľ JÁN HUS</a:t>
            </a:r>
          </a:p>
          <a:p>
            <a:pPr marL="408812" indent="-408812" defTabSz="508254">
              <a:spcBef>
                <a:spcPts val="2600"/>
              </a:spcBef>
              <a:buBlip>
                <a:blip r:embed="rId2"/>
              </a:buBlip>
              <a:defRPr sz="3306"/>
            </a:pPr>
            <a:r>
              <a:t>hlásal o nerovnoprávnosti medzi bohatými, kňazmi a chudobou</a:t>
            </a:r>
          </a:p>
          <a:p>
            <a:pPr marL="408812" indent="-408812" defTabSz="508254">
              <a:spcBef>
                <a:spcPts val="2600"/>
              </a:spcBef>
              <a:buBlip>
                <a:blip r:embed="rId2"/>
              </a:buBlip>
              <a:defRPr sz="3306"/>
            </a:pPr>
            <a:r>
              <a:t>ľud sa začal búriť proti vrchnosti</a:t>
            </a:r>
          </a:p>
          <a:p>
            <a:pPr marL="408812" indent="-408812" defTabSz="508254">
              <a:spcBef>
                <a:spcPts val="2600"/>
              </a:spcBef>
              <a:buBlip>
                <a:blip r:embed="rId2"/>
              </a:buBlip>
              <a:defRPr sz="3306"/>
            </a:pPr>
            <a:r>
              <a:t>r.1415 odsúdili Jána Husa na smrť upálením</a:t>
            </a:r>
          </a:p>
        </p:txBody>
      </p:sp>
      <p:grpSp>
        <p:nvGrpSpPr>
          <p:cNvPr id="144" name="Galéria obrázkov"/>
          <p:cNvGrpSpPr/>
          <p:nvPr/>
        </p:nvGrpSpPr>
        <p:grpSpPr>
          <a:xfrm>
            <a:off x="7366000" y="2448421"/>
            <a:ext cx="4356299" cy="6660158"/>
            <a:chOff x="0" y="0"/>
            <a:chExt cx="4356298" cy="6660157"/>
          </a:xfrm>
        </p:grpSpPr>
        <p:pic>
          <p:nvPicPr>
            <p:cNvPr id="142" name="jan Hus.jpg" descr="jan Hus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520" t="0" r="520" b="0"/>
            <a:stretch>
              <a:fillRect/>
            </a:stretch>
          </p:blipFill>
          <p:spPr>
            <a:xfrm>
              <a:off x="0" y="0"/>
              <a:ext cx="4356299" cy="60289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3" name="Zadajte popis."/>
            <p:cNvSpPr/>
            <p:nvPr/>
          </p:nvSpPr>
          <p:spPr>
            <a:xfrm>
              <a:off x="0" y="6105167"/>
              <a:ext cx="4356299" cy="5549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defRPr sz="2000"/>
              </a:lvl1pPr>
            </a:lstStyle>
            <a:p>
              <a:pPr/>
              <a:r>
                <a:t>Zadajte popis.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HUSITI- kazatelia, ktorí naďalej hlásali jeho myšlienky…"/>
          <p:cNvSpPr txBox="1"/>
          <p:nvPr>
            <p:ph type="body" sz="half" idx="1"/>
          </p:nvPr>
        </p:nvSpPr>
        <p:spPr>
          <a:xfrm>
            <a:off x="1270000" y="1168400"/>
            <a:ext cx="6223546" cy="7416800"/>
          </a:xfrm>
          <a:prstGeom prst="rect">
            <a:avLst/>
          </a:prstGeom>
        </p:spPr>
        <p:txBody>
          <a:bodyPr/>
          <a:lstStyle/>
          <a:p>
            <a:pPr marL="324231" indent="-324231" defTabSz="403097">
              <a:spcBef>
                <a:spcPts val="2000"/>
              </a:spcBef>
              <a:buBlip>
                <a:blip r:embed="rId2"/>
              </a:buBlip>
              <a:defRPr sz="2622"/>
            </a:pPr>
            <a:r>
              <a:rPr u="sng"/>
              <a:t>HUSITI-</a:t>
            </a:r>
            <a:r>
              <a:t> kazatelia, ktorí naďalej hlásali jeho myšlienky</a:t>
            </a:r>
          </a:p>
          <a:p>
            <a:pPr marL="324231" indent="-324231" defTabSz="403097">
              <a:spcBef>
                <a:spcPts val="2000"/>
              </a:spcBef>
              <a:buBlip>
                <a:blip r:embed="rId2"/>
              </a:buBlip>
              <a:defRPr sz="2622"/>
            </a:pPr>
            <a:r>
              <a:t>chceli, aby medzi ľuďmi bola rovnosť a bratstvo</a:t>
            </a:r>
          </a:p>
          <a:p>
            <a:pPr marL="324231" indent="-324231" defTabSz="403097">
              <a:spcBef>
                <a:spcPts val="2000"/>
              </a:spcBef>
              <a:buBlip>
                <a:blip r:embed="rId2"/>
              </a:buBlip>
              <a:defRPr sz="2622"/>
            </a:pPr>
            <a:r>
              <a:t>vystavali nové mesto- </a:t>
            </a:r>
            <a:r>
              <a:rPr u="sng"/>
              <a:t>Tábor</a:t>
            </a:r>
            <a:r>
              <a:t>- viedol ich </a:t>
            </a:r>
            <a:r>
              <a:rPr u="sng"/>
              <a:t>Ján ŽiŽKA</a:t>
            </a:r>
          </a:p>
          <a:p>
            <a:pPr marL="324231" indent="-324231" defTabSz="403097">
              <a:spcBef>
                <a:spcPts val="2000"/>
              </a:spcBef>
              <a:buSzPct val="125000"/>
              <a:buChar char="•"/>
              <a:defRPr sz="2622"/>
            </a:pPr>
            <a:r>
              <a:t>učili sa bojovému umeniu (v boji používali sedliacke vozy, cepy, sekery, kosy)</a:t>
            </a:r>
          </a:p>
          <a:p>
            <a:pPr marL="324231" indent="-324231" defTabSz="403097">
              <a:spcBef>
                <a:spcPts val="2000"/>
              </a:spcBef>
              <a:buSzPct val="125000"/>
              <a:buChar char="•"/>
              <a:defRPr sz="2622"/>
            </a:pPr>
            <a:r>
              <a:t>podnikali výpravy</a:t>
            </a:r>
          </a:p>
          <a:p>
            <a:pPr marL="324231" indent="-324231" defTabSz="403097">
              <a:spcBef>
                <a:spcPts val="2000"/>
              </a:spcBef>
              <a:buSzPct val="125000"/>
              <a:buChar char="•"/>
              <a:defRPr sz="2622"/>
            </a:pPr>
            <a:r>
              <a:t>chudoba ich všade vítala a pomáhala im ničiť hrady a kláštory</a:t>
            </a:r>
          </a:p>
        </p:txBody>
      </p:sp>
      <p:grpSp>
        <p:nvGrpSpPr>
          <p:cNvPr id="149" name="Galéria obrázkov"/>
          <p:cNvGrpSpPr/>
          <p:nvPr/>
        </p:nvGrpSpPr>
        <p:grpSpPr>
          <a:xfrm>
            <a:off x="7656115" y="1836687"/>
            <a:ext cx="4231085" cy="6392913"/>
            <a:chOff x="0" y="0"/>
            <a:chExt cx="4231084" cy="6392912"/>
          </a:xfrm>
        </p:grpSpPr>
        <p:pic>
          <p:nvPicPr>
            <p:cNvPr id="147" name="zizka-hus-001.jpg" descr="zizka-hus-001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643" t="0" r="3643" b="0"/>
            <a:stretch>
              <a:fillRect/>
            </a:stretch>
          </p:blipFill>
          <p:spPr>
            <a:xfrm>
              <a:off x="0" y="0"/>
              <a:ext cx="4231085" cy="57617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8" name="Zadajte popis."/>
            <p:cNvSpPr/>
            <p:nvPr/>
          </p:nvSpPr>
          <p:spPr>
            <a:xfrm>
              <a:off x="0" y="5837921"/>
              <a:ext cx="4231085" cy="5549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defRPr sz="2000"/>
              </a:lvl1pPr>
            </a:lstStyle>
            <a:p>
              <a:pPr/>
              <a:r>
                <a:t>Zadajte popis.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Husiti na Slovensk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Husiti na Slovensku</a:t>
            </a:r>
          </a:p>
        </p:txBody>
      </p:sp>
      <p:sp>
        <p:nvSpPr>
          <p:cNvPr id="152" name="Kráľ Uhorska a zároveň aj nemecký cisár: Žigmund I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00736" indent="-300736" defTabSz="373887">
              <a:spcBef>
                <a:spcPts val="1900"/>
              </a:spcBef>
              <a:buBlip>
                <a:blip r:embed="rId2"/>
              </a:buBlip>
              <a:defRPr sz="2432"/>
            </a:pPr>
            <a:r>
              <a:t>Kráľ Uhorska a zároveň aj nemecký cisár: Žigmund I.</a:t>
            </a:r>
          </a:p>
          <a:p>
            <a:pPr marL="300736" indent="-300736" defTabSz="373887">
              <a:spcBef>
                <a:spcPts val="1900"/>
              </a:spcBef>
              <a:buBlip>
                <a:blip r:embed="rId2"/>
              </a:buBlip>
              <a:defRPr sz="2432"/>
            </a:pPr>
            <a:r>
              <a:t>bol najväčší nepriateľ Husitov</a:t>
            </a:r>
          </a:p>
          <a:p>
            <a:pPr marL="300736" indent="-300736" defTabSz="373887">
              <a:spcBef>
                <a:spcPts val="1900"/>
              </a:spcBef>
              <a:buBlip>
                <a:blip r:embed="rId2"/>
              </a:buBlip>
              <a:defRPr sz="2432"/>
            </a:pPr>
            <a:r>
              <a:t>Husiti podnikali proti nemu niekoľko nepriateľských výprav- chceli ho oslabiť</a:t>
            </a:r>
          </a:p>
          <a:p>
            <a:pPr marL="300736" indent="-300736" defTabSz="373887">
              <a:spcBef>
                <a:spcPts val="1900"/>
              </a:spcBef>
              <a:buBlip>
                <a:blip r:embed="rId2"/>
              </a:buBlip>
              <a:defRPr sz="2432"/>
            </a:pPr>
            <a:r>
              <a:t>podarilo sa im z miest vyhnať nemeckých mešťanov</a:t>
            </a:r>
          </a:p>
          <a:p>
            <a:pPr marL="300736" indent="-300736" defTabSz="373887">
              <a:spcBef>
                <a:spcPts val="1900"/>
              </a:spcBef>
              <a:buBlip>
                <a:blip r:embed="rId2"/>
              </a:buBlip>
              <a:defRPr sz="2432"/>
            </a:pPr>
            <a:r>
              <a:t>Slováci tak mali v mestách väčši slovo- mestá sa poslovenčovali</a:t>
            </a:r>
          </a:p>
          <a:p>
            <a:pPr marL="300736" indent="-300736" defTabSz="373887">
              <a:spcBef>
                <a:spcPts val="1900"/>
              </a:spcBef>
              <a:buBlip>
                <a:blip r:embed="rId2"/>
              </a:buBlip>
              <a:defRPr sz="2432"/>
            </a:pPr>
            <a:r>
              <a:t>miesto nemčiny a latinštiny sa začala na Slovensku šíriť čeština</a:t>
            </a:r>
          </a:p>
          <a:p>
            <a:pPr marL="300736" indent="-300736" defTabSz="373887">
              <a:spcBef>
                <a:spcPts val="1900"/>
              </a:spcBef>
              <a:buBlip>
                <a:blip r:embed="rId2"/>
              </a:buBlip>
              <a:defRPr sz="2432"/>
            </a:pPr>
            <a:r>
              <a:t>Husiti oslabili moc feudálnych pánov</a:t>
            </a:r>
          </a:p>
          <a:p>
            <a:pPr marL="300736" indent="-300736" defTabSz="373887">
              <a:spcBef>
                <a:spcPts val="1900"/>
              </a:spcBef>
              <a:buBlip>
                <a:blip r:embed="rId2"/>
              </a:buBlip>
              <a:defRPr sz="2432"/>
            </a:pPr>
            <a:r>
              <a:t>Slovenský ľud odmietol platiť kňazo desiatky a odopieral poslušnosť šľachticom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Obrázok" descr="Obrázok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680200" y="2806700"/>
            <a:ext cx="5118100" cy="5702300"/>
          </a:xfrm>
          <a:prstGeom prst="rect">
            <a:avLst/>
          </a:prstGeom>
        </p:spPr>
      </p:pic>
      <p:sp>
        <p:nvSpPr>
          <p:cNvPr id="155" name="Matej Korví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Matej Korvín</a:t>
            </a:r>
          </a:p>
        </p:txBody>
      </p:sp>
      <p:sp>
        <p:nvSpPr>
          <p:cNvPr id="156" name="bol uhorský kráľ, ktorý sa zaslúžil o rozvoj kultúry a vzdelania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250443" indent="-250443" defTabSz="397256">
              <a:spcBef>
                <a:spcPts val="1900"/>
              </a:spcBef>
              <a:buBlip>
                <a:blip r:embed="rId3"/>
              </a:buBlip>
              <a:defRPr sz="2040"/>
            </a:pPr>
            <a:r>
              <a:t>bol uhorský kráľ, ktorý sa zaslúžil o rozvoj kultúry a vzdelania</a:t>
            </a:r>
          </a:p>
          <a:p>
            <a:pPr marL="250443" indent="-250443" defTabSz="397256">
              <a:spcBef>
                <a:spcPts val="1900"/>
              </a:spcBef>
              <a:buBlip>
                <a:blip r:embed="rId3"/>
              </a:buBlip>
              <a:defRPr sz="2040"/>
            </a:pPr>
            <a:r>
              <a:t>vo svojom erbe mal havrana</a:t>
            </a:r>
          </a:p>
          <a:p>
            <a:pPr marL="250443" indent="-250443" defTabSz="397256">
              <a:spcBef>
                <a:spcPts val="1900"/>
              </a:spcBef>
              <a:buBlip>
                <a:blip r:embed="rId3"/>
              </a:buBlip>
              <a:defRPr sz="2040"/>
            </a:pPr>
            <a:r>
              <a:t>založil prvé platené žoldnierske vojsko: “Čierny pluk”</a:t>
            </a:r>
          </a:p>
          <a:p>
            <a:pPr marL="250443" indent="-250443" defTabSz="397256">
              <a:spcBef>
                <a:spcPts val="1900"/>
              </a:spcBef>
              <a:buBlip>
                <a:blip r:embed="rId3"/>
              </a:buBlip>
              <a:defRPr sz="2040"/>
            </a:pPr>
            <a:r>
              <a:t>rok 1467 univerzita ACADEMIA ISTROPOLITANA</a:t>
            </a:r>
          </a:p>
          <a:p>
            <a:pPr marL="250443" indent="-250443" defTabSz="397256">
              <a:spcBef>
                <a:spcPts val="1900"/>
              </a:spcBef>
              <a:buBlip>
                <a:blip r:embed="rId3"/>
              </a:buBlip>
              <a:defRPr sz="2040"/>
            </a:pPr>
            <a:r>
              <a:t>bohatí študenti tu mohli študovať: na filozofickej, lekárskej, teologickej a právnickej fakulte</a:t>
            </a:r>
          </a:p>
          <a:p>
            <a:pPr marL="250443" indent="-250443" defTabSz="397256">
              <a:spcBef>
                <a:spcPts val="1900"/>
              </a:spcBef>
              <a:buBlip>
                <a:blip r:embed="rId3"/>
              </a:buBlip>
              <a:defRPr sz="2040"/>
            </a:pPr>
            <a:r>
              <a:t>učili ich učenci z celého sveta</a:t>
            </a:r>
          </a:p>
        </p:txBody>
      </p:sp>
      <p:grpSp>
        <p:nvGrpSpPr>
          <p:cNvPr id="159" name="Galéria obrázkov"/>
          <p:cNvGrpSpPr/>
          <p:nvPr/>
        </p:nvGrpSpPr>
        <p:grpSpPr>
          <a:xfrm>
            <a:off x="6730999" y="2403202"/>
            <a:ext cx="5003801" cy="7140487"/>
            <a:chOff x="0" y="0"/>
            <a:chExt cx="5003800" cy="7140485"/>
          </a:xfrm>
        </p:grpSpPr>
        <p:pic>
          <p:nvPicPr>
            <p:cNvPr id="157" name="obr1485248166matej korvín.png" descr="obr1485248166matej korvín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378" t="0" r="1378" b="0"/>
            <a:stretch>
              <a:fillRect/>
            </a:stretch>
          </p:blipFill>
          <p:spPr>
            <a:xfrm>
              <a:off x="0" y="0"/>
              <a:ext cx="5003801" cy="65092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8" name="Zadajte popis."/>
            <p:cNvSpPr/>
            <p:nvPr/>
          </p:nvSpPr>
          <p:spPr>
            <a:xfrm>
              <a:off x="0" y="6585495"/>
              <a:ext cx="5003801" cy="5549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defRPr sz="2000"/>
              </a:lvl1pPr>
            </a:lstStyle>
            <a:p>
              <a:pPr/>
              <a:r>
                <a:t>Zadajte popis.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3E231A"/>
      </a:dk1>
      <a:lt1>
        <a:srgbClr val="24383E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Noteworthy Light"/>
        <a:ea typeface="Noteworthy Light"/>
        <a:cs typeface="Noteworthy Light"/>
      </a:majorFont>
      <a:minorFont>
        <a:latin typeface="Noteworthy Light"/>
        <a:ea typeface="Noteworthy Light"/>
        <a:cs typeface="Noteworthy Light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762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Noteworthy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Noteworthy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000000"/>
      </a:dk1>
      <a:lt1>
        <a:srgbClr val="FFFFFF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Noteworthy Light"/>
        <a:ea typeface="Noteworthy Light"/>
        <a:cs typeface="Noteworthy Light"/>
      </a:majorFont>
      <a:minorFont>
        <a:latin typeface="Noteworthy Light"/>
        <a:ea typeface="Noteworthy Light"/>
        <a:cs typeface="Noteworthy Light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762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Noteworthy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Noteworthy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