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42840"/>
            <a:ext cx="8207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159640" cy="241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414680"/>
            <a:ext cx="2159640" cy="241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42840"/>
            <a:ext cx="8207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1053720" cy="2415600"/>
          </a:xfrm>
          <a:prstGeom prst="rect">
            <a:avLst/>
          </a:prstGeom>
        </p:spPr>
        <p:txBody>
          <a:bodyPr lIns="0" rIns="0" tIns="0" bIns="0">
            <a:normAutofit fontScale="45000"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610640" y="1769040"/>
            <a:ext cx="1053720" cy="2415600"/>
          </a:xfrm>
          <a:prstGeom prst="rect">
            <a:avLst/>
          </a:prstGeom>
        </p:spPr>
        <p:txBody>
          <a:bodyPr lIns="0" rIns="0" tIns="0" bIns="0">
            <a:normAutofit fontScale="45000"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414680"/>
            <a:ext cx="1053720" cy="2415600"/>
          </a:xfrm>
          <a:prstGeom prst="rect">
            <a:avLst/>
          </a:prstGeom>
        </p:spPr>
        <p:txBody>
          <a:bodyPr lIns="0" rIns="0" tIns="0" bIns="0">
            <a:normAutofit fontScale="45000"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610640" y="4414680"/>
            <a:ext cx="1053720" cy="2415600"/>
          </a:xfrm>
          <a:prstGeom prst="rect">
            <a:avLst/>
          </a:prstGeom>
        </p:spPr>
        <p:txBody>
          <a:bodyPr lIns="0" rIns="0" tIns="0" bIns="0">
            <a:normAutofit fontScale="45000"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42840"/>
            <a:ext cx="8207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695160" cy="241560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234440" y="1769040"/>
            <a:ext cx="695160" cy="241560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964520" y="1769040"/>
            <a:ext cx="695160" cy="241560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414680"/>
            <a:ext cx="695160" cy="241560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1234440" y="4414680"/>
            <a:ext cx="695160" cy="241560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1964520" y="4414680"/>
            <a:ext cx="695160" cy="241560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42840"/>
            <a:ext cx="8207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2159640" cy="5064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42840"/>
            <a:ext cx="8207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159640" cy="506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42840"/>
            <a:ext cx="8207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1053720" cy="506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1610640" y="1769040"/>
            <a:ext cx="1053720" cy="506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42840"/>
            <a:ext cx="8207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04000" y="42840"/>
            <a:ext cx="8207280" cy="585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42840"/>
            <a:ext cx="8207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1053720" cy="2415600"/>
          </a:xfrm>
          <a:prstGeom prst="rect">
            <a:avLst/>
          </a:prstGeom>
        </p:spPr>
        <p:txBody>
          <a:bodyPr lIns="0" rIns="0" tIns="0" bIns="0">
            <a:normAutofit fontScale="45000"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610640" y="1769040"/>
            <a:ext cx="1053720" cy="506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04000" y="4414680"/>
            <a:ext cx="1053720" cy="2415600"/>
          </a:xfrm>
          <a:prstGeom prst="rect">
            <a:avLst/>
          </a:prstGeom>
        </p:spPr>
        <p:txBody>
          <a:bodyPr lIns="0" rIns="0" tIns="0" bIns="0">
            <a:normAutofit fontScale="45000"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42840"/>
            <a:ext cx="8207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2159640" cy="5064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42840"/>
            <a:ext cx="8207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1053720" cy="506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610640" y="1769040"/>
            <a:ext cx="1053720" cy="2415600"/>
          </a:xfrm>
          <a:prstGeom prst="rect">
            <a:avLst/>
          </a:prstGeom>
        </p:spPr>
        <p:txBody>
          <a:bodyPr lIns="0" rIns="0" tIns="0" bIns="0">
            <a:normAutofit fontScale="45000"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1610640" y="4414680"/>
            <a:ext cx="1053720" cy="2415600"/>
          </a:xfrm>
          <a:prstGeom prst="rect">
            <a:avLst/>
          </a:prstGeom>
        </p:spPr>
        <p:txBody>
          <a:bodyPr lIns="0" rIns="0" tIns="0" bIns="0">
            <a:normAutofit fontScale="45000"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42840"/>
            <a:ext cx="8207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1053720" cy="2415600"/>
          </a:xfrm>
          <a:prstGeom prst="rect">
            <a:avLst/>
          </a:prstGeom>
        </p:spPr>
        <p:txBody>
          <a:bodyPr lIns="0" rIns="0" tIns="0" bIns="0">
            <a:normAutofit fontScale="45000"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610640" y="1769040"/>
            <a:ext cx="1053720" cy="2415600"/>
          </a:xfrm>
          <a:prstGeom prst="rect">
            <a:avLst/>
          </a:prstGeom>
        </p:spPr>
        <p:txBody>
          <a:bodyPr lIns="0" rIns="0" tIns="0" bIns="0">
            <a:normAutofit fontScale="45000"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4000" y="4414680"/>
            <a:ext cx="2159640" cy="241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42840"/>
            <a:ext cx="8207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159640" cy="241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000" y="4414680"/>
            <a:ext cx="2159640" cy="241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42840"/>
            <a:ext cx="8207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1053720" cy="2415600"/>
          </a:xfrm>
          <a:prstGeom prst="rect">
            <a:avLst/>
          </a:prstGeom>
        </p:spPr>
        <p:txBody>
          <a:bodyPr lIns="0" rIns="0" tIns="0" bIns="0">
            <a:normAutofit fontScale="45000"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610640" y="1769040"/>
            <a:ext cx="1053720" cy="2415600"/>
          </a:xfrm>
          <a:prstGeom prst="rect">
            <a:avLst/>
          </a:prstGeom>
        </p:spPr>
        <p:txBody>
          <a:bodyPr lIns="0" rIns="0" tIns="0" bIns="0">
            <a:normAutofit fontScale="45000"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04000" y="4414680"/>
            <a:ext cx="1053720" cy="2415600"/>
          </a:xfrm>
          <a:prstGeom prst="rect">
            <a:avLst/>
          </a:prstGeom>
        </p:spPr>
        <p:txBody>
          <a:bodyPr lIns="0" rIns="0" tIns="0" bIns="0">
            <a:normAutofit fontScale="45000"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610640" y="4414680"/>
            <a:ext cx="1053720" cy="2415600"/>
          </a:xfrm>
          <a:prstGeom prst="rect">
            <a:avLst/>
          </a:prstGeom>
        </p:spPr>
        <p:txBody>
          <a:bodyPr lIns="0" rIns="0" tIns="0" bIns="0">
            <a:normAutofit fontScale="45000"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42840"/>
            <a:ext cx="8207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695160" cy="241560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1234440" y="1769040"/>
            <a:ext cx="695160" cy="241560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1964520" y="1769040"/>
            <a:ext cx="695160" cy="241560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504000" y="4414680"/>
            <a:ext cx="695160" cy="241560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1234440" y="4414680"/>
            <a:ext cx="695160" cy="241560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1964520" y="4414680"/>
            <a:ext cx="695160" cy="241560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42840"/>
            <a:ext cx="8207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159640" cy="506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42840"/>
            <a:ext cx="8207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1053720" cy="506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1610640" y="1769040"/>
            <a:ext cx="1053720" cy="506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42840"/>
            <a:ext cx="8207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42840"/>
            <a:ext cx="8207280" cy="585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42840"/>
            <a:ext cx="8207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1053720" cy="2415600"/>
          </a:xfrm>
          <a:prstGeom prst="rect">
            <a:avLst/>
          </a:prstGeom>
        </p:spPr>
        <p:txBody>
          <a:bodyPr lIns="0" rIns="0" tIns="0" bIns="0">
            <a:normAutofit fontScale="45000"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610640" y="1769040"/>
            <a:ext cx="1053720" cy="506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414680"/>
            <a:ext cx="1053720" cy="2415600"/>
          </a:xfrm>
          <a:prstGeom prst="rect">
            <a:avLst/>
          </a:prstGeom>
        </p:spPr>
        <p:txBody>
          <a:bodyPr lIns="0" rIns="0" tIns="0" bIns="0">
            <a:normAutofit fontScale="45000"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42840"/>
            <a:ext cx="8207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1053720" cy="506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610640" y="1769040"/>
            <a:ext cx="1053720" cy="2415600"/>
          </a:xfrm>
          <a:prstGeom prst="rect">
            <a:avLst/>
          </a:prstGeom>
        </p:spPr>
        <p:txBody>
          <a:bodyPr lIns="0" rIns="0" tIns="0" bIns="0">
            <a:normAutofit fontScale="45000"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610640" y="4414680"/>
            <a:ext cx="1053720" cy="2415600"/>
          </a:xfrm>
          <a:prstGeom prst="rect">
            <a:avLst/>
          </a:prstGeom>
        </p:spPr>
        <p:txBody>
          <a:bodyPr lIns="0" rIns="0" tIns="0" bIns="0">
            <a:normAutofit fontScale="45000"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42840"/>
            <a:ext cx="8207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1053720" cy="2415600"/>
          </a:xfrm>
          <a:prstGeom prst="rect">
            <a:avLst/>
          </a:prstGeom>
        </p:spPr>
        <p:txBody>
          <a:bodyPr lIns="0" rIns="0" tIns="0" bIns="0">
            <a:normAutofit fontScale="45000"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610640" y="1769040"/>
            <a:ext cx="1053720" cy="2415600"/>
          </a:xfrm>
          <a:prstGeom prst="rect">
            <a:avLst/>
          </a:prstGeom>
        </p:spPr>
        <p:txBody>
          <a:bodyPr lIns="0" rIns="0" tIns="0" bIns="0">
            <a:normAutofit fontScale="45000"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414680"/>
            <a:ext cx="2159640" cy="241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488160" y="2242800"/>
            <a:ext cx="9075960" cy="143208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42840"/>
            <a:ext cx="8207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sk-SK" sz="1800" spc="-1" strike="noStrike">
                <a:latin typeface="Arial"/>
              </a:rPr>
              <a:t>Kliknúť na úpravu formátu textu titulku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-11880"/>
            <a:ext cx="10079280" cy="120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8723160" y="74880"/>
            <a:ext cx="1035360" cy="1027800"/>
          </a:xfrm>
          <a:prstGeom prst="rect">
            <a:avLst/>
          </a:prstGeom>
          <a:ln>
            <a:noFill/>
          </a:ln>
        </p:spPr>
      </p:pic>
      <p:pic>
        <p:nvPicPr>
          <p:cNvPr id="41" name="" descr=""/>
          <p:cNvPicPr/>
          <p:nvPr/>
        </p:nvPicPr>
        <p:blipFill>
          <a:blip r:embed="rId3"/>
          <a:stretch/>
        </p:blipFill>
        <p:spPr>
          <a:xfrm>
            <a:off x="135720" y="6951960"/>
            <a:ext cx="9829440" cy="30744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504000" y="42840"/>
            <a:ext cx="8207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sk-SK" sz="1800" spc="-1" strike="noStrike">
                <a:latin typeface="Arial"/>
              </a:rPr>
              <a:t>Kliknúť na úpravu formátu textu titulku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2159640" cy="506484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Kliknúť na úpravu formátu textu osnovy</a:t>
            </a:r>
            <a:endParaRPr b="0" lang="sk-SK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latin typeface="Arial"/>
              </a:rPr>
              <a:t>Druhá úroveň</a:t>
            </a:r>
            <a:endParaRPr b="0" lang="sk-SK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Tretia úroveň</a:t>
            </a:r>
            <a:endParaRPr b="0" lang="sk-SK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latin typeface="Arial"/>
              </a:rPr>
              <a:t>Štvrtá úroveň osnovy</a:t>
            </a:r>
            <a:endParaRPr b="0" lang="sk-SK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Piata úroveň osnovy</a:t>
            </a:r>
            <a:endParaRPr b="0" lang="sk-SK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Šiesta úroveň</a:t>
            </a:r>
            <a:endParaRPr b="0" lang="sk-SK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Siedma úroveň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2772360" y="1769040"/>
            <a:ext cx="2159640" cy="506484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Kliknúť na úpravu formátu textu osnovy</a:t>
            </a:r>
            <a:endParaRPr b="0" lang="sk-SK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latin typeface="Arial"/>
              </a:rPr>
              <a:t>Druhá úroveň</a:t>
            </a:r>
            <a:endParaRPr b="0" lang="sk-SK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Tretia úroveň</a:t>
            </a:r>
            <a:endParaRPr b="0" lang="sk-SK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latin typeface="Arial"/>
              </a:rPr>
              <a:t>Štvrtá úroveň osnovy</a:t>
            </a:r>
            <a:endParaRPr b="0" lang="sk-SK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Piata úroveň osnovy</a:t>
            </a:r>
            <a:endParaRPr b="0" lang="sk-SK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Šiesta úroveň</a:t>
            </a:r>
            <a:endParaRPr b="0" lang="sk-SK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Siedma úroveň</a:t>
            </a:r>
            <a:endParaRPr b="0" lang="sk-SK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hyperlink" Target="https://www.youtube.com/watch?v=fYfOHWtw9jQ" TargetMode="External"/><Relationship Id="rId3" Type="http://schemas.openxmlformats.org/officeDocument/2006/relationships/slideLayout" Target="../slideLayouts/slideLayout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bHyMjn11W6Y" TargetMode="Externa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04000" y="2290680"/>
            <a:ext cx="7898760" cy="97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sk-SK" sz="3200" spc="-1" strike="noStrike">
                <a:solidFill>
                  <a:srgbClr val="ff6600"/>
                </a:solidFill>
                <a:latin typeface="Arial"/>
                <a:ea typeface="DejaVu Sans"/>
              </a:rPr>
              <a:t>VITAJTE V DOBRODRUŽSTVE PÁTRAČOV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504000" y="398880"/>
            <a:ext cx="820728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sk-SK" sz="3600" spc="-1" strike="noStrike">
                <a:solidFill>
                  <a:srgbClr val="ff6600"/>
                </a:solidFill>
                <a:latin typeface="Arial"/>
                <a:ea typeface="DejaVu Sans"/>
              </a:rPr>
              <a:t>ABY NÁM SPOLU DOBRE BOLO</a:t>
            </a:r>
            <a:endParaRPr b="0" lang="sk-SK" sz="3600" spc="-1" strike="noStrike"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1080000" y="1025640"/>
            <a:ext cx="7447680" cy="518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504000" y="398880"/>
            <a:ext cx="820728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sk-SK" sz="3600" spc="-1" strike="noStrike">
                <a:solidFill>
                  <a:srgbClr val="ff6600"/>
                </a:solidFill>
                <a:latin typeface="Arial"/>
                <a:ea typeface="DejaVu Sans"/>
              </a:rPr>
              <a:t>ABY NÁM SPOLU DOBRE BOLO</a:t>
            </a:r>
            <a:endParaRPr b="0" lang="sk-SK" sz="3600" spc="-1" strike="noStrike"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1080000" y="1025640"/>
            <a:ext cx="7620120" cy="530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504000" y="398880"/>
            <a:ext cx="820728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sk-SK" sz="3600" spc="-1" strike="noStrike">
                <a:solidFill>
                  <a:srgbClr val="ff6600"/>
                </a:solidFill>
                <a:latin typeface="Arial"/>
                <a:ea typeface="DejaVu Sans"/>
              </a:rPr>
              <a:t>NAKONIEC ODMENA</a:t>
            </a:r>
            <a:endParaRPr b="0" lang="sk-SK" sz="3600" spc="-1" strike="noStrike"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676080" y="1824120"/>
            <a:ext cx="4081680" cy="4953600"/>
          </a:xfrm>
          <a:prstGeom prst="rect">
            <a:avLst/>
          </a:prstGeom>
          <a:ln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5152680" y="1769040"/>
            <a:ext cx="4426200" cy="506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Nakoniec si ako inšpiráciu pozrieme krátky príbeh o Martinke a pátračoch. Čo myslíte, podarí sa im vylúštiť záhadu? </a:t>
            </a:r>
            <a:endParaRPr b="0" lang="sk-SK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4"/>
              </a:spcBef>
            </a:pPr>
            <a:r>
              <a:rPr b="0" lang="sk-SK" sz="44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https://www.youtube.com/watch?v=fYfOHWtw9jQ</a:t>
            </a:r>
            <a:endParaRPr b="0" lang="sk-SK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04000" y="398880"/>
            <a:ext cx="820728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sk-SK" sz="3600" spc="-1" strike="noStrike">
                <a:solidFill>
                  <a:srgbClr val="ff6600"/>
                </a:solidFill>
                <a:latin typeface="Arial"/>
                <a:ea typeface="DejaVu Sans"/>
              </a:rPr>
              <a:t>PREČO PÁTRAČI?</a:t>
            </a:r>
            <a:endParaRPr b="0" lang="sk-SK" sz="3600" spc="-1" strike="noStrike"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676080" y="1824120"/>
            <a:ext cx="4081680" cy="495360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5152680" y="1769040"/>
            <a:ext cx="4426200" cy="506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414"/>
              </a:spcBef>
            </a:pPr>
            <a:endParaRPr b="0" lang="sk-SK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Lebo chceme tento rok stráviť ako partia, ktorá pátra po nových vedomostiach a skúsenostiach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Lebo sme šikovní, múdri, zvedaví ale aj úctiví a kamarátsky – ako správni pátrači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04000" y="398880"/>
            <a:ext cx="820728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sk-SK" sz="3600" spc="-1" strike="noStrike">
                <a:solidFill>
                  <a:srgbClr val="ff6600"/>
                </a:solidFill>
                <a:latin typeface="Arial"/>
                <a:ea typeface="DejaVu Sans"/>
              </a:rPr>
              <a:t>SME TRETIACI</a:t>
            </a:r>
            <a:endParaRPr b="0" lang="sk-SK" sz="3600" spc="-1" strike="noStrike">
              <a:latin typeface="Arial"/>
            </a:endParaRPr>
          </a:p>
        </p:txBody>
      </p:sp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676080" y="1768680"/>
            <a:ext cx="4081680" cy="5064840"/>
          </a:xfrm>
          <a:prstGeom prst="rect">
            <a:avLst/>
          </a:prstGeom>
          <a:ln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5152680" y="1769040"/>
            <a:ext cx="4426200" cy="506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0000"/>
          </a:bodyPr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Budeme sa stretávať v tejto triede KAŽDÝ DEŇ! Prečo?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Aby sme vypátrali všetky písmená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Zvládli čítanie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Zvládli písanie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Objavili čísla a počítanie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Objavili kopec nových vecí o našom cool svete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504000" y="398880"/>
            <a:ext cx="820728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sk-SK" sz="3600" spc="-1" strike="noStrike">
                <a:solidFill>
                  <a:srgbClr val="ff6600"/>
                </a:solidFill>
                <a:latin typeface="Arial"/>
                <a:ea typeface="DejaVu Sans"/>
              </a:rPr>
              <a:t>SME TRETIACI</a:t>
            </a:r>
            <a:endParaRPr b="0" lang="sk-SK" sz="3600" spc="-1" strike="noStrike"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676080" y="1824120"/>
            <a:ext cx="4081680" cy="495360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5152680" y="1769040"/>
            <a:ext cx="4426200" cy="506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0000"/>
          </a:bodyPr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Čo ak som chorý/á a nemôžem chodiť do školy? 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Ak iba 1 deň, ospravedlnenku mi do ŽK napíše rodič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Ak viacej dní, musím ísť k lekárovi a pri návrate do školy prinesiem ospravedlnenku od lekára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04000" y="398880"/>
            <a:ext cx="820728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sk-SK" sz="3600" spc="-1" strike="noStrike">
                <a:solidFill>
                  <a:srgbClr val="ff6600"/>
                </a:solidFill>
                <a:latin typeface="Arial"/>
                <a:ea typeface="DejaVu Sans"/>
              </a:rPr>
              <a:t>ABY SME BOLI V BEZPEČÍ</a:t>
            </a:r>
            <a:endParaRPr b="0" lang="sk-SK" sz="36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4968000" y="1368000"/>
            <a:ext cx="4426200" cy="506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51000"/>
          </a:bodyPr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Budeme nosiť rúška na chodbe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Budeme si PORIADNE umývať ruky pred jedlom, po WC…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https://www.youtube.com/watch?v=bHyMjn11W6Y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Budeme pravidelne čistiť lavice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Budeme sa zdržiavať iba v našej triede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Do školy neprídeme chorí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Budeme kýchať iba do rukáva :)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2"/>
          <a:stretch/>
        </p:blipFill>
        <p:spPr>
          <a:xfrm>
            <a:off x="841320" y="1584000"/>
            <a:ext cx="3837960" cy="4762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504000" y="398880"/>
            <a:ext cx="820728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sk-SK" sz="3600" spc="-1" strike="noStrike">
                <a:solidFill>
                  <a:srgbClr val="ff6600"/>
                </a:solidFill>
                <a:latin typeface="Arial"/>
                <a:ea typeface="DejaVu Sans"/>
              </a:rPr>
              <a:t>ABY NÁM SPOLU DOBRE BOLO</a:t>
            </a:r>
            <a:endParaRPr b="0" lang="sk-SK" sz="3600" spc="-1" strike="noStrike"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1296000" y="1176120"/>
            <a:ext cx="7173720" cy="4998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04000" y="398880"/>
            <a:ext cx="820728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sk-SK" sz="3600" spc="-1" strike="noStrike">
                <a:solidFill>
                  <a:srgbClr val="ff6600"/>
                </a:solidFill>
                <a:latin typeface="Arial"/>
                <a:ea typeface="DejaVu Sans"/>
              </a:rPr>
              <a:t>ABY NÁM SPOLU DOBRE BOLO</a:t>
            </a:r>
            <a:endParaRPr b="0" lang="sk-SK" sz="3600" spc="-1" strike="noStrike"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1008000" y="1009080"/>
            <a:ext cx="7427160" cy="5113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504000" y="398880"/>
            <a:ext cx="820728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sk-SK" sz="3600" spc="-1" strike="noStrike">
                <a:solidFill>
                  <a:srgbClr val="ff6600"/>
                </a:solidFill>
                <a:latin typeface="Arial"/>
                <a:ea typeface="DejaVu Sans"/>
              </a:rPr>
              <a:t>ABY NÁM SPOLU DOBRE BOLO</a:t>
            </a:r>
            <a:endParaRPr b="0" lang="sk-SK" sz="3600" spc="-1" strike="noStrike"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1080000" y="1025640"/>
            <a:ext cx="7447680" cy="518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504000" y="398880"/>
            <a:ext cx="820728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sk-SK" sz="3600" spc="-1" strike="noStrike">
                <a:solidFill>
                  <a:srgbClr val="ff6600"/>
                </a:solidFill>
                <a:latin typeface="Arial"/>
                <a:ea typeface="DejaVu Sans"/>
              </a:rPr>
              <a:t>ABY NÁM SPOLU DOBRE BOLO</a:t>
            </a:r>
            <a:endParaRPr b="0" lang="sk-SK" sz="3600" spc="-1" strike="noStrike"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1080000" y="1025640"/>
            <a:ext cx="7447680" cy="518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Application>LibreOffice/6.2.4.2$Windows_X86_64 LibreOffice_project/2412653d852ce75f65fbfa83fb7e7b669a126d64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2020-08-29T13:39:11Z</dcterms:created>
  <dc:creator/>
  <dc:description/>
  <dc:language>sk-SK</dc:language>
  <cp:lastModifiedBy/>
  <dcterms:modified xsi:type="dcterms:W3CDTF">2020-08-29T15:05:50Z</dcterms:modified>
  <cp:revision>9</cp:revision>
  <dc:subject/>
  <dc:title>Pencil</dc:title>
</cp:coreProperties>
</file>